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0" r:id="rId2"/>
  </p:sldMasterIdLst>
  <p:notesMasterIdLst>
    <p:notesMasterId r:id="rId23"/>
  </p:notesMasterIdLst>
  <p:sldIdLst>
    <p:sldId id="273" r:id="rId3"/>
    <p:sldId id="256" r:id="rId4"/>
    <p:sldId id="271" r:id="rId5"/>
    <p:sldId id="270" r:id="rId6"/>
    <p:sldId id="282" r:id="rId7"/>
    <p:sldId id="277" r:id="rId8"/>
    <p:sldId id="257" r:id="rId9"/>
    <p:sldId id="258" r:id="rId10"/>
    <p:sldId id="259" r:id="rId11"/>
    <p:sldId id="260" r:id="rId12"/>
    <p:sldId id="284" r:id="rId13"/>
    <p:sldId id="276" r:id="rId14"/>
    <p:sldId id="278" r:id="rId15"/>
    <p:sldId id="265" r:id="rId16"/>
    <p:sldId id="266" r:id="rId17"/>
    <p:sldId id="267" r:id="rId18"/>
    <p:sldId id="279" r:id="rId19"/>
    <p:sldId id="280" r:id="rId20"/>
    <p:sldId id="281" r:id="rId21"/>
    <p:sldId id="28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8F46"/>
    <a:srgbClr val="F7DD1D"/>
    <a:srgbClr val="64B0DE"/>
    <a:srgbClr val="F9F9A1"/>
    <a:srgbClr val="EAA58A"/>
    <a:srgbClr val="F6FDCB"/>
    <a:srgbClr val="D1F7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049" autoAdjust="0"/>
  </p:normalViewPr>
  <p:slideViewPr>
    <p:cSldViewPr snapToGrid="0">
      <p:cViewPr varScale="1">
        <p:scale>
          <a:sx n="101" d="100"/>
          <a:sy n="101" d="100"/>
        </p:scale>
        <p:origin x="65" y="3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8-27T19:55:34.589"/>
    </inkml:context>
    <inkml:brush xml:id="br0">
      <inkml:brushProperty name="width" value="0.05292" units="cm"/>
      <inkml:brushProperty name="height" value="0.05292" units="cm"/>
      <inkml:brushProperty name="color" value="#FF0000"/>
    </inkml:brush>
  </inkml:definitions>
  <inkml:trace contextRef="#ctx0" brushRef="#br0">12831 6060 1159 0,'0'0'25'0,"0"0"6"0,0 0 1 0,0 0 0 0,-4-3-32 0,-3-4 0 15,3 7 0-15,1 0 0 0,3 0 124 0,-4-3 17 16,-3 3 4-16,7 0 1 0,-3 0-48 0,3 0-10 16,-4 0-1-16,4 0-1 0,-7 3-30 0,4 4-5 15,3-4-2-15,-4 0 0 0,4-3-13 0,0 9-4 16,0-2 0-16,4 2 0 0,-4-3 4 0,0 4 1 16,3-1 0-16,1 4 0 0,-1 2 6 0,1 1 1 0,-4 3 0 0,3 3 0 15,1 0-9-15,3 9-2 0,-4 1 0 16,1-1 0-16,3 10 15 0,-3-1 2 0,-1 4 1 15,4 0 0-15,0 0-51 0,0 3-20 0,0-3 0 0,0 0 1 16,4-3 31-16,-4 3 5 0,0-4 2 0,4-5 0 16,-8 3-32-16,4-7-7 0,4 0 0 0,-4-6-1 15,0 7 33-15,0-10 8 0,-4 0 0 0,-3 0 1 16,4-4-29-16,-4-5-7 0,0 6-1 0,0-7 0 16,0-2 16-16,-4 2-9 0,4-6 9 0,-3-2-8 31,-1 5-21-31,1-9-4 0,3 0-1 0,-11 0 0 0,4-3-32 0,0-7-6 0,0 1-2 0,-3-10 0 15,-1-6-122 1,0 3-24-16</inkml:trace>
  <inkml:trace contextRef="#ctx0" brushRef="#br0" timeOffset="653.1265">12647 6283 907 0,'-10'-4'40'0,"10"4"8"0,-4 0-38 0,0 0-10 15,-3 0 0-15,-3 4 0 0,3 2 116 0,-4 0 22 16,1 0 4-16,-1 4 1 0,0-7-35 0,1 9-8 0,-4-2 0 0,7-1-1 15,0-6-39-15,0 7-8 0,0-1-2 0,-1 4 0 16,5-7 14-16,-1-3 2 0,1 3 1 0,-1-2 0 16,4-4-19-16,0 0-3 15,0 0-1-15,0 0 0 0,0 0-20 0,0 0-5 0,0 0-1 0,0 0 0 16,0 0 0-16,0 0 0 0,11-10 0 0,0 7 0 16,-1-6 22-16,-3-1 4 0,0 1 0 0,4-4 1 15,-1 4-45-15,1-1 0 0,0-2 0 0,-1 2 0 16,-3-2 11-16,4-7 9 0,-1 7 1 0,-3-7 1 15,4 6-5-15,-4-6-1 0,0 7 0 0,0-1 0 16,0 1-5-16,0 2-2 0,-3-5 0 0,3 8 0 16,-4-2-9-16,4 3 0 0,-3-4 0 0,-1 7 8 15,1-6-8-15,0 6 0 0,-4-4 9 0,7 4-9 16,-7-6 11-16,0 9-3 0,0 0 0 0,0 0 0 0,0 0 7 16,0 0 1-16,0 0 0 0,0 0 0 15,0 0-4-15,0 0-1 0,0 0 0 0,0 0 0 0,0 0-11 0,0 0 10 16,0 0-10-16,0 0 10 15,0 0-10-15,7 0 0 0,0 0 0 0,0 0 8 0,0 6-8 0,3-3 10 16,-3-3-10-16,4 3 10 16,0-3-32-16,-1 7-6 0,1-4-2 0,3-3 0 15,0 6 48-15,-3-3 10 0,-1 0 1 0,1 4 1 0,-1-4-20 0,1 3-10 16,0 3 10-16,-1-2-10 0,-3 2 35 0,4 1 1 16,-4 2 0-16,0 4 0 0,0-1-7 0,0 1-1 15,0 0 0-15,0 3 0 0,0-7-14 0,0 4-3 16,4-1-1-16,-1-5 0 0,1 2-10 0,0-2 0 15,3-1 0-15,-4-6-11 0,1 7 27 0,-4-4 6 16,3-3 1-16,1-3 0 16,-4 6-149-16,4-6-30 0,-1 0-5 0,1-6-1161 0</inkml:trace>
  <inkml:trace contextRef="#ctx0" brushRef="#br0" timeOffset="41813.8141">19096 1008 1328 0,'0'0'59'0,"0"0"12"0,0 0-57 0,0 0-14 16,0 0 0-16,0 0 0 0,0 0 106 0,0 0 18 15,0 0 4-15,0 0 1 0,0 0-33 0,0 0-8 16,0 0 0-16,0 0-1 0,0 0-23 0,0 0-5 16,0 0-1-16,-4 10 0 0,1-1-13 0,-1 0-2 15,-3 7-1-15,4-10 0 0,-1 7-7 0,1-4-2 0,-1 4 0 16,-3 6 0-16,4-7-16 0,-5 16-3 0,5-12-1 16,-8 12 0-16,1-6 7 0,3 0 0 0,0 6 1 15,3 4 0-15,-3 2-21 0,0-2 9 16,-4 8-9-16,-3-5 0 0,0 9 0 0,4 6-19 0,-4 0 3 0,-1-3 0 15,1 6 16-15,0 4 0 0,-3-1-8 0,2-2 8 16,1-1 0-16,0 10 0 0,-3-4 0 0,2 4 0 16,1-7 0-16,0-2 0 0,-3 5 0 0,3-2 0 15,-1-13 0-15,1 9 0 0,-3-3 0 0,6 3 0 16,-3-9-11-16,0-3 11 0,0 3-10 0,0-3 10 16,3-4-14-16,0 1 3 0,1-7 1 0,-1 7 0 15,1-7 10-15,-4 4 0 0,-1-4-9 0,1 1 9 0,0 2 0 0,4 4 0 16,-4-4 0-16,3 7 0 0,-3-10 0 0,3 4 0 15,1-4-9-15,-1 10 9 0,1-10 12 0,-5 4 7 16,5-4 1-16,3 1 0 0,-4-4-31 0,4-3-5 16,-3 3-2-16,-1-6 0 0,4 9 18 0,-4-9 0 15,4 10 0-15,-3-10 0 0,3 0 0 0,0 6 0 16,-4-3 0-16,4 0 0 0,0-9 0 0,0 6 0 16,0-4 0-16,0 4 0 15,0-3 0-15,0 0 0 0,0-3 0 0,0-1 0 0,3 1 0 0,-3-3 0 16,0 2 0-16,0-2 0 0,0-1 0 0,0 4 8 15,0 0-8-15,0-7 0 0,0 4 0 0,-1 2 0 16,-2-2 0-16,3-1 0 0,0 1 0 0,-4 3 0 16,1-1 0-16,3 4 0 0,-4-6 0 0,0 2 0 15,1 1 0-15,3-7 0 0,0 4 0 0,-4-4 0 16,4 7 0-16,0-10 0 0,3 4 0 0,-3-4-12 0,4-3 3 0,-4 7 0 31,7-10-21-31,0 0-4 0,0 0-1 0,-4 3 0 16,4-3-13-16,0 9-4 0,-7-9 0 0,7 0 0 15,-3 9-8-15,-1-5-3 0,1 5 0 0,-4-3 0 16,0-3 10-16,3 7 1 0,1-7 1 0,-5 6 0 0,5 1 19 0,-4-10 3 16,3 9 1-16,1-6 0 15,-1 7 0-15,1-4 0 0,-1-3 0 0,4-3-472 0,0 0-93 0</inkml:trace>
  <inkml:trace contextRef="#ctx0" brushRef="#br0" timeOffset="42546.2632">17960 4015 1267 0,'-14'0'56'0,"14"0"12"0,0 0-55 0,0 0-13 16,0 0 0-16,-4 0 0 0,-3 0 54 0,7 0 8 15,-3-3 2-15,-1 3 0 0,-6 0 0 0,10 0 0 16,0 0 0-16,0 0 0 0,0 0 8 0,0 0 1 16,0 0 1-16,0 0 0 0,0 0-27 0,0 0-6 15,0 0-1-15,0 0 0 0,0 0 12 0,0 0 1 16,0 0 1-16,0 0 0 0,0 0-1 0,7 3 0 15,-4 7 0-15,-3-1 0 0,0 1-17 0,0-1-3 16,-3-3-1-16,3 10 0 0,-4-4-13 0,1 1-3 16,3 3-1-16,0-1 0 0,0 1-15 0,0 0-16 15,0 3 3-15,3-1 1 0,1-2 23 0,-1 0 5 16,4-1 0-16,-3 1 1 0,-1 0-17 0,1-7 0 0,-1 4 0 16,1 6 0-16,-4-10 0 0,7 0 0 15,-7 4 0-15,0-4 0 0,0 1 8 0,0-1-8 0,0-3 12 0,0 4-12 16,0-1 12-16,-4 1-12 15,4-7 12-15,-3 6-12 0,3-3 10 0,-4 1-10 0,1 2 8 0,-1 0-8 16,4 1 0-16,-3-1 8 0,3 4-8 0,-4-4 0 16,4 1 0-16,-3-1 0 0,-1 4 0 0,1-4 0 15,3-6 0-15,0 10 0 0,0-7 0 0,0-6 0 16,0 0 0-16,0 0 0 0,0 0 0 0,0 0 0 16,0 0 0-16,0 0 0 0,0 0-9 0,7 3 9 15,0-3 0-15,0-3 0 0,0 3 0 0,0-6 0 16,0 3 0-16,0-1 0 0,4-2 0 0,-1-3 0 0,-3 6 0 15,4-4 0-15,-1 4 0 0,1 0 0 0,0-3 0 16,3 6-8-16,-4-10 8 0,4 10 0 0,-3 0 0 0,3 0-8 16,-3-3 8-16,3 3 0 15,-4-3 0-15,4 3 0 0,-3-6 0 0,0 6 0 0,-1-10 0 0,-3 10 0 16,0-3 0-16,0-3 0 16,0 0 11-16,-3-1-11 0,-4 7 12 0,4-9-12 0,-1 6 30 0,-3 3-1 15,0-6 0-15,0 6 0 0,0-7-29 0,0 7-15 16,0 0 2-16,0 0 0 0,0 0 13 0,0 0 0 15,0 0 0-15,0 0 0 0,-3-6 0 0,3 6 0 16,0 0 0-16,0 0 0 0,0 0-14 0,0 0 0 16,0 0 0-16,0 0 0 0,0 0-5 0,0 0-1 15,0 0 0-15,0 0 0 0,0 0 8 0,0 0 2 16,0 0 0-16,0 0 0 0,0 0 10 0,0 0-8 16,0 0 8-16,0 0-8 0,0 0 8 0,-4-3 0 0,4 3 0 0,0 0-8 15,0 0 8-15,0 0 0 0,-4-6 0 0,4 6 0 16,0 0-17-16,0 0 1 0,0 0 1 0,0 0 0 15,0 0-8-15,0 0-1 0,0 0-1 0,0 0 0 16,-3-10 11-16,3 10 2 16,0 0 1-16,0 0 0 0,-7-3-59 0,7 3-12 15,0 0-2-15</inkml:trace>
  <inkml:trace contextRef="#ctx0" brushRef="#br0" timeOffset="43531.6586">19357 785 230 0,'0'0'10'0,"0"0"2"0,0 0-12 0,0 0 0 16,0 0 0-16,0 0 0 0,0 0 296 16,0 0 57-16,0 0 11 0,0 0 3 0,0 0-187 0,0 0-36 15,0 0-8-15,0 0-2 0,0 0-47 0,0 13-10 16,3-4-1-16,1 4-1 0,-4 3-21 0,4-4-4 15,-4 1-1-15,7-4 0 0,-4 13-16 0,1-3-3 16,3 0-1-16,0 3 0 0,0 3-20 0,0 3-9 16,0-3 8-16,0 3-8 0,0-3 15 0,0 4-3 15,-3-4 0-15,6 6 0 0,-3-12 6 0,4 9 1 16,-4-6 0-16,0 0 0 0,0-3-19 0,-3-4-19 16,3 1 4-16,0-3 1 0,-7-1 14 0,3-2 0 15,4-1 12-15,0-6-12 0,-3-3 13 0,3 6-4 16,-7-6-1-16,0 0 0 0,0 0-8 0,3-9 0 0,1-3 9 0,3-4-9 15,0 0 12-15,-3-3-3 0,3-3 0 0,0-9 0 16,3 0-9-16,-3-1 0 16,4 1-12-16,-4 3 12 0,0 3-18 0,0-7 4 0,0 10 1 0,-3 0 0 15,-1 4 13-15,1 5 0 0,-1 4-10 16,1-4 10-16,-1 7 0 0,-3 6 0 0,0 0 0 0,0 0 0 16,0 0 0-16,4 12-9 0,3-2 9 0,-4 12 0 15,4-3-10-15,0-1 10 0,4 4-8 0,-4 0 8 16,4 0 0-16,3 0-10 0,-4-3 10 0,1 0 0 15,3-4-9-15,0-5 9 0,-3 2 0 0,3-2-9 16,0-1 9-16,0-9 0 0,-3 6 0 0,3-6 0 16,-4 0 0-16,1-6 9 0,0 6-1 0,-1-9-8 0,-3-1 35 0,0-2 0 15,0-1 0-15,0-6 0 0,0 1 1 0,0 2 1 16,1-15 0-16,-5 2 0 0,1 4-24 0,-1-6-5 16,1 0 0-16,3-7-8 0,-4 3 8 0,1 10-8 15,-1-3 0-15,1 0 0 0,-4 6 0 0,0 0 0 16,0 0 0-16,3 10 0 15,-3-7-27-15,0 16-2 0,0-7-1 0,0 4 0 16,0 6-25-16,0 0-5 0,0 0 0 0,0 0-1 16,0 0-164-16,0 0-33 0,0 0-6 0,4 9-2 0</inkml:trace>
  <inkml:trace contextRef="#ctx0" brushRef="#br0" timeOffset="43964.1611">20197 858 2170 0,'-8'3'48'0,"1"3"9"0,0-3 3 0,0 3 1 0,-3-2-49 0,-1-1-12 0,4 3 0 0,0-6 0 15,7 0 87-15,-11 3 14 0,1-3 3 0,3 6 1 16,7-6-46-16,0 0-10 0,-4 7-1 0,-3 8-1 16,0-12-25-16,0 10-5 0,4-7-1 0,-1 7 0 15,-3 6-6-15,3-7-2 0,4 7 0 0,0-6 0 16,0 5 0-16,0-2 0 0,4 3 0 0,3 0 0 15,-3-7-8-15,-1 7 0 0,8-10 0 0,-1 4 0 16,4-4 0-16,4 1-11 0,-4-4 3 0,4 0 0 16,-1-6 8-16,1 0 0 0,0 3 0 0,-1-6 0 0,-3 3 0 0,1-6 8 15,-1-7-8-15,0 10 8 0,-4-3 1 16,1-6 1-16,-4-1 0 0,4 0 0 0,-4-2 1 0,0 2 0 16,-4 1 0-16,1-10 0 15,-1 3-11-15,1-3 12 0,-1 3-12 0,-3-3 12 0,-3 0-12 0,-1 0 10 16,1 3-10-16,-4 1 10 0,0 5-1 0,-4 1 0 15,0 2 0-15,-3 1 0 0,0 6 1 0,-7 3 0 16,3-7 0-16,1 14 0 0,-1-4-10 0,1 3-16 16,2 7 4-16,1-10 1 15,0 6-30-15,0 1-7 0,7 2 0 0,0-3-1 16,7-9-12-16,-4 10-3 0,4 2 0 0,0-12 0 16,8 0-146-16,-1 13-30 0,3-13-5 0</inkml:trace>
  <inkml:trace contextRef="#ctx0" brushRef="#br0" timeOffset="44264.9718">20553 977 518 0,'0'0'46'0,"0"0"-37"15,-4 9-9-15,4 4 0 0,-3-4 248 0,-1 1 48 0,4-1 10 0,-3 0 2 16,-1-6-128-16,1 10-26 0,3-7-5 0,0-6-1 16,0 0-72-16,0 0-14 0,0 0-3 0,0 0-1 15,0 0-24-15,0 0-5 0,0 0-1 0,0 0 0 16,0 0-10-16,0 0-2 0,0 0-1 0,0 0 0 15,0 0 1-15,0-6 1 0,0-10 0 0,0 7 0 16,0 0 4-16,0-4 1 0,0-6 0 0,0 7 0 16,0-10-13-16,0 6-9 0,0-9 12 0,0 3-12 0,3 3 0 0,-3-3 0 15,0 10 0-15,4-17 0 0,-4 11 0 16,3 2 0-16,-3-3 0 0,4 7 0 0,-1-1 0 0,4 4 0 16,-3-7-11-16,3 3 11 0,-4 10-25 0,5-6 1 15,-1-1 1-15,0 10 0 16,3-9-47-16,1 9-10 0,-4-3-1 0,3-3-1 15,-2 2-146-15,2 4-28 0,15 0-7 0,-8-3-1 0</inkml:trace>
  <inkml:trace contextRef="#ctx0" brushRef="#br0" timeOffset="44532.3019">20867 309 748 0,'0'0'67'0,"0"0"-54"0,-4 3-13 0,1 6 0 16,-4 1 338-16,0-1 65 0,3 4 13 0,-3-1 2 15,-4 4-234-15,4 0-46 0,0 2-10 0,0 4-1 16,4 7-81-16,-4-4-16 0,3 6-3 0,1 0-1 16,-1 4-26-16,4-4 0 0,0 1 0 0,4-1 0 15,-1 0 0-15,4-2 0 0,0-7 0 0,0 3 0 16,0 6 0-16,0-12 0 0,1 3 0 0,2 6 0 15,-6-6 0-15,3-3 0 0,0 3 0 0,-4-10 0 16,1 1-46-16,-4-4-2 0,3 10 0 0,-3-10-749 16,0-9-151-16</inkml:trace>
  <inkml:trace contextRef="#ctx0" brushRef="#br0" timeOffset="44799.8281">21022 732 748 0,'0'0'67'0,"0"0"-54"15,-7 10-13-15,0-7 0 0,0 3 287 0,0 3 54 16,-4 4 11-16,1-4 3 0,3-2-175 0,-4 8-36 16,0-12-6-16,1 10-2 0,-1 3-54 0,1-13-11 15,3 16-3-15,-4-7 0 0,4-2-12 0,0 2-4 16,3-3 0-16,-3 10 0 0,4-16-32 0,3 10-8 16,0-13 0-16,0 0-1 0,3 16-11 0,1-13 0 15,-4-3 0-15,10 9 0 0,1-6 0 0,0 4 0 16,-1-7 0-16,1 0-11 0,3 3 11 0,-4-3 0 15,5 0 0-15,-1 0 0 0,-4 0 0 0,4 0 0 16,-3 0 0-16,3 0 0 16,0 0-24-16,0 0-2 0,-3 0-1 0,-1 0 0 15,1 0-39-15,0 0-8 0,-4 9-2 0,0-9 0 16,0 0-61-16,0 6-13 0,0-2-2 0,0 5-852 0</inkml:trace>
  <inkml:trace contextRef="#ctx0" brushRef="#br0" timeOffset="44981.871">21234 829 1036 0,'-14'16'46'0,"10"-10"10"15,-3 4-45-15,3-1-11 0,-3 10 0 0,0-10 0 0,4 4 240 0,-1-1 47 16,1 7 9-16,3-6 1 0,-4-7-220 0,4 7-44 16,4-10-9-16,3 6-1 0,-7-9-39 0,10 0-7 15,1 0-1-15,0 0-1 16,3-3-121-16,-4-3-24 0,-3-4-5 0,4-2-1 0</inkml:trace>
  <inkml:trace contextRef="#ctx0" brushRef="#br0" timeOffset="45120.9066">21273 557 633 0,'0'0'28'0,"-8"9"6"0,1-3-34 0,0 4 0 15,0 2 0-15,-3-2 0 0,3-1 199 0,0 4 33 16,0-1 6-16,3 7 2 0,0-10-180 0,4 7-36 15,4 0-8-15,0-1-696 0</inkml:trace>
  <inkml:trace contextRef="#ctx0" brushRef="#br0" timeOffset="45398.1801">21396 952 1335 0,'0'0'59'0,"0"3"13"0,-4 9-58 0,1-2-14 0,3-1 0 0,0 1 0 16,0-1 127-16,0-9 22 0,0 3 5 0,3 7 1 15,1-7-69-15,-4-3-14 0,0 0-2 0,7 6-1 16,-7-6-55-16,7-6-14 0,4-1 0 0,-4-2 0 16,0-10 28-16,3 10 4 0,1-4 0 0,-4 1 0 15,4-10-52 1,-4 6-9-16,3 0-3 0,-3 1 0 0,4-7 32 0,-4 9 0 0,0 1 0 0,0-4 0 0,0 3 0 16,-3 10 0-16,-1-6 13 0,1-1-4 15,-1 7-20-15,-3 3-4 0,0 0-1 0,7-6 0 0,-3 6 0 0,3 0 0 16,-7 0 0-16,0 0 0 15,0 0-38-15,7 9-8 0,3 1-2 0,-2-7 0 16,-1 3-51-16,3-6-10 0,8 3-3 0,-1-3-336 16,1 0-67-16</inkml:trace>
  <inkml:trace contextRef="#ctx0" brushRef="#br0" timeOffset="45833.426">21798 795 460 0,'0'0'41'0,"0"0"-33"16,0 0-8-16,0 0 0 0,0 0 181 0,0 0 35 15,0 0 6-15,0 0 2 0,0 0-33 0,0 0-7 16,0 0 0-16,0 0-1 0,0 0-30 0,0 0-5 15,-7 0-2-15,7 0 0 0,0 0-22 0,0 0-4 16,-7 0 0-16,-4 0-1 0,-3 0-58 0,7 0-11 0,7 0-2 0,-7 0-1 16,-3 0-13-16,3 3-2 0,7-3-1 15,-7 6 0-15,-8-3-16 0,5 4-3 0,-1-1-1 0,4 10 0 16,0-13-11-16,-3 16 0 16,3-10 9-16,3 7-9 0,8-7 0 0,-4 4 0 0,0 2 0 0,3 1 0 15,1 0 0-15,3-7 0 0,0-3 0 0,3 1 0 16,1 2 0-16,3-6 0 0,-7-6 0 0,7-3-8 15,-3 6 8-15,6 0 0 0,-3-3 0 0,1-10 0 16,-8 4 0-16,7-7 0 0,7 3 0 0,0 10 0 16,-3-16 0-16,-4 10 0 0,3 6 0 0,1-6 0 15,-4 5 0-15,0-2 0 0,-14 6 0 0,11 6 0 16,3-2 0-16,-3 5 0 0,-11-9 0 0,3 9 0 16,1 7-21-16,-1 6-3 0,1-6 0 0,-8 9 0 0,1 3 24 0,-1-6 0 15,4 9 0-15,-3 1 0 0,-4-7 0 0,-4 3 0 16,7 6 0-16,-3-2 0 15,-3-1 28-15,-4 1 11 0,-4-1 1 0,0 0 1 0,4 1-14 0,-3 2-3 16,-15-6-1-16,0 4 0 0,4-7-23 0,3 6-16 16,-7-3 2-16,4-6 1 0,0 7 13 0,3-8 0 15,8-5 9-15,-1-6-9 16,0-1-54-16,4 3-17 0,7-5-3 0,0-4-1 16,0-6-140-16,7 3-28 0,0-13-5 0,7-6-2 0</inkml:trace>
  <inkml:trace contextRef="#ctx0" brushRef="#br0" timeOffset="46433.9249">22920 234 946 0,'0'0'42'0,"7"-7"9"0,4 4-41 0,-4-6-10 15,3-1 0-15,-10 10 0 0,0 0 190 0,4-9 36 16,-4 6 7-16,0-3 2 0,-4 2-34 0,1-5-6 16,3 9-2-16,-4-3 0 0,1-3-84 0,-8 2-17 15,1 4-3-15,6-6-1 0,-3 6-28 0,0-12-7 16,-4 12-1-16,1-4 0 0,-1 4-26 0,1-6-6 16,-1 3 0-16,-3 3-1 0,-7-9 11 0,10 9 2 15,11 0 1-15,-7 9 0 0,-11-6-33 0,1 3 0 16,3 4 0-16,-4 2 0 0,-3 1 16 0,0 9-4 15,0-3-1-15,-1 3 0 0,5 6 1 0,-4-3 0 16,-1 6 0-16,5 10 0 0,-1-6-12 0,0 5 10 16,1 11-10-16,-1-8 10 0,4 14-10 0,3-16 0 15,1 9 0-15,-1 0 0 0,8-3 0 0,3 6 0 16,-4-2 0-16,4 5 0 0,0-9 0 0,4 6 0 0,3-6 0 0,0 4 0 16,-4-11 0-16,4 1 0 0,-3-6-8 15,0 5 8-15,3-8-24 0,-4-10 0 0,1 0 0 0,-1-4 0 31,1-2-20-31,3-7-4 0,-7 1 0 0,-4-1-1 0,1-6-39 16,3-3-8-16,0 0-2 0,0-12 0 0,0-1-30 16,-4-5-5-16,8-4-2 0,-8 0 0 0,-3-10 0 0,4-8 0 15,-1 5 0-15,4-15-692 0</inkml:trace>
  <inkml:trace contextRef="#ctx0" brushRef="#br0" timeOffset="46599.0318">22394 848 57 0,'0'0'0'0,"-10"3"0"16,-11 4 0-16,3-7 0 0,4 3 289 0,-4 6 53 15,1-3 10-15,2 7 3 0,5-10-138 0,3 6-27 16,3 1-6-16,4-1 0 0,-7-6-38 0,7-3-7 15,0 0-2-15,11 13 0 0,3-13-85 0,4 6-16 16,-8-3-4-16,11 4-1 0,8-7 18 0,-5 0 4 16,-3 0 1-16,4-7 0 15,0 4-20-15,3 3-4 0,-7-6-1 0,4 6 0 0,-4-6-13 0,-3 6-2 16,3 0-1-16,-4 0 0 0,-2 0-13 0,-1 0-8 16,10 0 8-16,-6 6-13 15,-7-6-86-15,3 0-17 0,0 0-3 0,3 6-673 16,1-3-136-16</inkml:trace>
  <inkml:trace contextRef="#ctx0" brushRef="#br0" timeOffset="46933.9569">22934 901 979 0,'0'0'87'0,"0"0"-70"16,0 0-17-16,-7-3 0 0,7 3 313 0,-7-6 59 0,-7 6 12 0,3 0 3 16,4 0-214-16,-3 0-42 0,-4 0-9 0,-1 0-2 15,1 0-59-15,4 6-12 0,-1-3-2 0,1 7-1 16,-5-1-14-16,5 1-4 0,-1 5 0 0,1-5 0 15,-4 9-8-15,7-7-1 0,3 10-1 0,0 0 0 16,4 0-10-16,0-3-8 0,0 3 9 16,11 0-9-16,7-3 0 0,-4-1 0 0,0-2 0 0,4 3 0 15,6 0 0-15,4-16 9 0,1 6-9 0,-5 1 12 16,5-1-12-16,-5-9 0 0,5 0 0 0,-5-6 0 16,-3-1 0-16,-3 1 0 0,0-3 9 0,-4 6-9 15,0-16 0-15,-4 9 0 0,-2 1 0 0,-1-7 0 0,-4-2 0 16,-3 5 11-16,0-6-3 0,-3 0 0 0,-1 4-8 0,-3-14-11 15,0 8 3-15,-4 2 0 16,4-3-27-16,-7 9-5 0,0-6 0 0,0 4-1 16,-4 5-10-16,4 1-1 0,4-1-1 0,-8 10 0 15,4 0-15-15,0 0-4 0,7 10 0 0,0-7 0 16,-4 3-89-16,4-3-19 0,4 10-3 0,3-13-777 16</inkml:trace>
  <inkml:trace contextRef="#ctx0" brushRef="#br0" timeOffset="47234.4566">23357 666 1933 0,'0'-9'85'0,"0"9"19"0,0-13-84 0,0 7-20 16,4-3 0-16,-1-1 0 0,-3-2 112 0,0 12 19 16,0 0 3-16,0-3 1 0,-3-4-57 0,3 7-11 0,0 0-3 0,0 0 0 15,0 0 0-15,0 7 0 0,-4-4 0 16,4 16 0-16,0-7-51 0,-3 7-13 0,-1-3 0 0,1 15 0 15,-1-12 54-15,1 9 8 0,3-3 2 0,0 3 0 16,0 4-52-16,0-7-12 0,0 3 0 0,0 3 0 16,0-9-16-16,0 0-7 0,0 0-1 0,0 0 0 15,-4-3-12-15,4 0-4 16,4 3 0-16,-4-7 0 0,3 1-70 0,1 0-14 16,-1-7-4-16,1 1 0 0,-4 2-204 0,14-3-42 15,0-9-8-15,-7 0-2 0</inkml:trace>
  <inkml:trace contextRef="#ctx0" brushRef="#br0" timeOffset="47700.1513">23869 372 864 0,'0'0'38'0,"0"0"8"0,0 0-37 0,0 3-9 15,-7 9 0-15,3-2 0 0,4-10 328 0,0 9 63 16,-3 10 13-16,-1 0 2 0,1-4-254 0,3 14-50 15,0-4-10-15,0 6-3 0,-4 0-20 0,4 1-4 16,0 5-1-16,0-2 0 0,0 6-51 0,0-7-13 16,0-3 0-16,4 10 0 0,-1-9 0 0,1 2 0 15,-4-3 0-15,3 1 0 0,1-10 0 0,-4 6 0 16,0 3 0-16,0-9 0 0,0-3 0 0,0-3 0 0,0 3 0 0,0-10 0 16,0 0 0-16,0-5 0 0,3 5 0 0,-3-9 0 15,0 0 0-15,0 0 0 16,-3-13 0-16,3 4 0 0,-4-10 0 0,1 7 0 0,-1-10 0 0,1-7 0 15,3 8 0-15,-4-5 0 0,1-5 0 0,-1 6 0 16,1-10-12-16,-4 17-4 0,3-4-2 0,-3 0 0 16,0 9 18-16,-4 1 0 0,1 2 0 0,-1 1 0 15,1-1 0-15,-4 10 11 0,-1 0-2 0,5 10 0 16,-4-1-9-16,3 7 12 0,-6-7-12 0,2 7 12 16,1 0-12-16,0 12 0 0,0-6 9 0,3 3-9 15,1-6 0-15,-1 3 0 0,8 6 0 0,-4-15 0 16,7 8 0-16,-4 1 0 0,8-3 0 0,-4 0 0 15,7-3 0-15,0-7 0 0,-4 1 0 0,8 8 0 0,0-15 0 0,-1 10 0 16,1-13 0-16,6 0 0 0,-3 0 0 0,4 0 0 16,0 0 0-16,-1-13 0 0,5 10 0 0,-5-15 0 15,4 8 0-15,1-2 0 0,-5-1 0 0,-3-3 0 16,4 4 0-16,0-7-849 16,3 3-175-16</inkml:trace>
  <inkml:trace contextRef="#ctx0" brushRef="#br0" timeOffset="48301.2934">24137 836 2188 0,'0'0'48'0,"0"0"11"0,0 0 1 0,0 0 1 0,4 9-49 0,-4-9-12 16,0 0 0-16,0 0 0 0,0 0 54 0,7 3 8 15,0 7 2-15,-7-10 0 0,10 0-20 0,1 0-4 0,-1 0-1 16,1-7 0-16,-4 4-11 0,4 0-3 0,-1-3 0 0,-3 6 0 15,4-3-25-15,-1-7 0 0,1 4 0 0,-4-7 0 16,4 10 34-16,-4-6 2 0,-4-1 0 0,4 1 0 16,-3 6-22-16,-1-16-4 0,1 10-1 0,-1-1 0 15,-3 4-9-15,4 0 0 0,-8-4 9 0,1 1-9 16,-4 9 15-16,7 0-2 0,-7-6 0 0,0 6 0 16,-7 6-13-16,3 0-8 0,-3-3 8 0,3 7-13 15,-6-1 3-15,3 4 1 0,3 9 0 0,-3-4 0 16,3 4 9-16,1-3 0 0,3 0 0 0,0 3 0 15,0 0 0-15,3 0 0 0,1-10 0 0,3 10 0 16,3-3 18-16,-3-6-1 0,4 2 0 0,-1-2 0 0,4 0-33 0,0-1-8 16,4-3 0-16,-1 4-1 15,-3-7-11-15,4 4-3 0,0-7 0 0,3 3 0 0,-4-3 83 0,4-3 16 16,-3 0 3-16,3 0 1 0,0 10-64 0,0-10-28 16,8 0 3-16,-5 0 0 0,4 3 40 0,-3-3 8 15,-4 0 1-15,0 0 1 0,4 0-25 0,-4 0 0 16,0 0 0-16,-3-3 0 0,-1 3 0 0,1 0 0 15,-1-10 0-15,-3 7 0 0,-7 3 17 0,0 0-1 16,0 0-1-16,4-9 0 0,-4-1 27 0,3 4 6 16,1-7 0-16,-4 1 1 0,4-1-39 0,-1-2-10 15,-3-7 0-15,4 9 0 0,-4 1 0 0,3-10 0 16,1 3 0-16,3 0 0 0,-4-3 0 0,4 3 0 16,0 4 0-16,0-14 0 0,0 11 0 0,1 2 0 15,2-3 0-15,-3 7 0 0,4-1 0 0,-4 4 0 0,3-1 0 16,1-2 0-16,0 5 0 0,-1 4 0 15,1 3 0-15,3 0 0 0,-4 0 0 0,5 0 0 0,2 0 0 0,1 0 0 16,3 3 0-16,0-3 0 0,4 0 0 16,-8 0 0-16,8 0 0 0,0 0 0 0,0 0 0 15,-1-3 0 1,8-6-49-16,0-1-12 0,3-2-3 0,4-7-1254 0</inkml:trace>
  <inkml:trace contextRef="#ctx0" brushRef="#br0" timeOffset="67397.9959">21417 6907 1742 0,'0'0'38'0,"0"0"8"0,0 0 2 0,0 0 1 15,0 0-39-15,0 0-10 0,0 0 0 0,0 0 0 0,0 0 77 0,7-4 14 16,-3-5 2-16,-1 6 1 0,-3 3-14 0,0 0-2 16,7-6-1-16,-7 6 0 0,4-4-5 0,-4 4-2 15,0 0 0-15,0 0 0 0,10 4-2 0,-3 5 0 16,1 4 0-16,-1 9 0 0,3 3-21 0,1 0-5 15,-1 6-1-15,1 4 0 0,0-4-18 0,3 10-4 16,-4-4-1-16,4 1 0 0,-3 3-18 0,-1-10 10 16,5 0-10-16,-1 1 8 0,-4 2-8 0,4 4 0 15,1-7 0-15,-5 1 0 0,4-7 0 16,-3 6 0-16,3 0 0 0,-4-2 0 0,8-7 0 0,-7 0 0 16,-4-4 0-16,0-2 8 0,3 3-8 0,-6 0 0 15,-1-4 0-15,1 4 0 0,3-6-8 0,-3-4-4 16,-1 10-1-16,-3-10 0 15,0-6-31-15,4 7-7 0,3-10-1 0,-7 0 0 16,0 0-36-16,0 0-7 0,0-10-1 0,-7-2-1 16,3-7-76-16,-10-6-15 0,-4-3-4 0</inkml:trace>
  <inkml:trace contextRef="#ctx0" brushRef="#br0" timeOffset="67834.3253">21244 7123 403 0,'0'0'36'0,"-3"6"-36"0,3-6 0 0,0 10 0 16,0-1 352-16,-4 4 64 0,4 2 13 0,-3-2 3 16,6-10-264-16,-3 6-52 0,4 1-10 0,-4-10-2 0,3 9-37 0,4-6-7 15,0-3-2-15,0 0 0 16,4-3-23-16,0-6-5 0,3-1-1 0,0-2 0 0,0-7-1 0,0-3-1 15,0-9 0-15,0 6 0 0,0-13-14 0,1 7-2 16,-5-7-1-16,4 0 0 0,-3-2-2 0,-1 5-8 16,-3-6 12-16,4 10-4 0,-4 6-8 0,-3-3 8 15,-4 9-8-15,0 3 8 0,3 0 0 0,1 4 0 16,-4 3 0-16,0 5 0 0,3-2 0 0,-3 6 0 16,0 0 0-16,0 0 0 0,0 0-8 0,0 0 10 15,7 0-10-15,0 6 10 0,0-2-10 0,4 5 0 16,0-3 0-16,3 0 8 0,-4 1 0 0,4-4-8 15,0 6 12-15,4-9-4 0,0 10 3 0,-4-7 0 16,0-3 0-16,-3 0 0 0,3 6-3 0,0-6-8 16,-7 3 12-16,-7-3-4 0,0 0 0 0,10-3 0 15,4-3 0-15,-14 6 0 0,0 0-8 0,0 0 10 16,11 6-10-16,-11-6 10 0,0 0 9 0,7 3 1 0,0-3 1 16,4 10 0-1,-4-1-140-15,0 0-28 0,0 4-5 0,4 6-1076 0</inkml:trace>
  <inkml:trace contextRef="#ctx0" brushRef="#br0" timeOffset="68539.1125">21555 8813 1094 0,'0'0'97'0,"-4"-9"-77"16,8-1-20-16,-4 1 0 0,-4 6 144 0,4-7 26 15,-3 7 5-15,3 3 1 0,0-6-9 0,0 6-2 16,0 0 0-16,0 0 0 0,0 0-70 0,0 0-15 16,-4 9-2-16,4 10-1 0,4-6-38 0,-1-1-8 15,4 10-2-15,-3 3 0 0,-1-3-29 0,4 3-18 16,7-3 2-16,1 0 1 0,-5-3 29 0,4 3 6 15,-3-13 0-15,-1 4 1 0,-2-4-33 0,2 1-8 16,-10-10 0-16,7 0-1 16,4 3-40-16,-8-6-8 0,-3-7-2 0,4-2 0 15,-4-7-57-15,-7-3-12 0,-4-9-3 0,-6-1-778 0</inkml:trace>
  <inkml:trace contextRef="#ctx0" brushRef="#br0" timeOffset="68684.2309">21350 8277 518 0,'0'0'46'0,"0"0"-37"0,0 0-9 0,7 9 0 16,-7 1 292-16,0-1 56 0,4 4 11 0,-1-1 2 16,1-2-219-16,-1 2-44 0,1-2-9 0,3-1-1 15,-4-6-65-15,1 7-13 0,3-4-2 0,-3-3-645 16,3 3-129-16</inkml:trace>
  <inkml:trace contextRef="#ctx0" brushRef="#br0" timeOffset="69081.264">21819 8920 1814 0,'11'9'40'0,"-11"-9"8"0,-4 3 1 0,4-3 3 0,0 0-42 0,0 0-10 16,0 0 0-16,0 0 0 0,0 0 70 0,0 0 12 16,7 0 2-16,-7 0 1 0,0 0-39 0,11 0-8 15,-4-3-2-15,0-6 0 0,0 9 0 0,-7 0-1 16,0 0 0-16,7-3 0 0,0-4 1 0,-7 7 1 15,0 0 0-15,0 0 0 0,4 0 2 0,-4 0 0 16,0 0 0-16,0 0 0 0,0-9-11 0,3 6-3 16,-3-7 0-16,4 1 0 0,-8-4-25 0,4-5 8 15,4 5-8-15,-1-6 0 0,-3 7 0 0,0-7 0 16,7 3 0-16,4 1 0 0,-4-1 0 0,4 0 0 0,-4 4 0 0,3 2 0 16,1 1 0-16,-1 6 0 0,-2 0 0 0,2 3 0 15,-3 3-26-15,0 0 2 0,4 6 1 0,-4 1 0 16,-4 2 47-16,1-2 8 0,7 5 3 0,-8-2 0 15,1-1-11-15,-1 1-1 0,1-4-1 0,-1 1 0 16,-3-10-8-16,0 0-2 0,0 0 0 0,7 9 0 16,4-6-12-16,-11-3 0 0,0 0 0 0,7-3 0 15,3-6-111 1,-3 6-15-16,-7-13-3 0,8 3-648 0,-1 1-130 0</inkml:trace>
  <inkml:trace contextRef="#ctx0" brushRef="#br0" timeOffset="69650.8558">22454 8318 748 0,'11'-19'33'0,"-8"16"7"0,1-7-32 0,-1 1-8 15,8-4 0-15,-4 1 0 0,-7-4 234 0,4 4 45 16,-1 2 9-16,1 1 1 0,-4-4-128 0,0 4-25 16,-4 6-6-16,4-4-1 0,0-5-16 0,-3 9-3 15,-4-7-1-15,3 1 0 0,1 6-35 0,-1-7-7 16,-7 1-2-16,1 0 0 0,-1-1-30 0,1-2-7 15,-1 2 0-15,-3 1-1 0,-4-4-19 0,4 1-8 16,0 2 0-16,4-2 8 0,-5 2-8 0,1 1 0 16,0 0 0-16,7-1 0 0,0 7 0 0,-3-3 0 15,-1 6-12-15,7 0 12 0,4 0-12 0,-7 0 12 16,-7 0-10-16,7 9 10 0,7 1 0 0,-3-1 0 16,-1 0 0-16,1 4 0 0,-1-1 0 0,4 10 8 0,-3-3 0 0,3 3-8 15,-4 0 12-15,4 9-4 16,7-9 0-16,4 10-8 0,-4 5 13 0,3-2-4 0,1-4-1 0,3 10 0 15,0-6-8-15,4 5 0 0,-1-5 0 0,-3 6 0 16,4-4 0-16,0-2 0 0,-4-1 8 0,4-2-8 16,-8-1 0-16,4 0 0 0,-3 1 0 0,-1-10 0 15,-6 9 0-15,3-9 0 0,0 3 8 0,-3-3-8 16,-4-6 0-16,0 2-12 0,3-5 2 0,-3 3 1 16,0-4-38-16,0-9-7 0,0-3-2 0,0 0 0 15,0 0-50-15,-7 0-10 0,-7-12-3 0,3 2 0 16,1-2-5-1,-1-7-2-15,-3 3 0 0,-4-9 0 0,1 3 31 0,-1 0 7 0,4 7 0 0,-4-4 1 16,1 0 38-16,3 6 7 16,3-5 2-16,4 8 0 0,-4 1 40 0,1 6 0 0,-1-7 0 0,8 7 0 0,3 3 57 0,0 0 7 15,0 0 2-15,0 0 0 16,7 3 36-16,-7-3 7 0,0 0 2 0,0 0 0 0,7 10-44 0,3-7-9 16,-3 6-2-16,1-9 0 0,2 0-26 0,1 0-6 15,6 0 0-15,1 0-1 0,-4-3-3 0,0-6-1 16,4 9 0-16,-1-10 0 0,-2 7-29 0,-1-3-6 15,0 0 0-15,0-1-1 0,4-2 30 0,-8 9 7 16,1-9 0-16,-1 9-749 16,1-4-151-16</inkml:trace>
  <inkml:trace contextRef="#ctx0" brushRef="#br0" timeOffset="69949.6709">22701 8719 1900 0,'-14'3'84'0,"14"-3"18"0,0 0-82 0,0 0-20 0,0 0 0 0,-7 0 0 16,-3 6 112-16,2-2 19 0,8-4 3 0,-3 6 1 16,-4 3-66-16,3-2-13 0,1 2-2 0,3 0-1 15,0 4-14-15,0 6-3 0,0-7-1 0,3 7 0 16,4-6-35-16,0 5-17 0,-3-5 1 0,3 3 1 16,4-1 27-16,3-5 4 0,0-1 2 0,-4-6 0 15,1 7-18-15,0-10 0 0,6 0-8 0,-3-3 8 16,-3-4-9-16,0 4 9 0,3-6-8 0,0-1 8 15,-4 1 0-15,-3-4-10 0,0 4 10 0,-3-4 0 0,3 4 0 16,-7 0 8-16,-4-4 0 0,1 4 1 0,-1-4 5 0,-6 4 1 16,-4-1 0-16,0 1 0 0,0-4-5 0,-1 4-1 15,5 0 0-15,-8 2 0 16,1-2-38-16,2-1-8 0,1 4-2 0,0 3 0 16,0 3-126-16,4-3-26 0,2 3-5 0,8 0-784 15</inkml:trace>
  <inkml:trace contextRef="#ctx0" brushRef="#br0" timeOffset="70181.2938">22962 8832 518 0,'7'6'46'0,"-7"-6"-37"16,4 6-9-16,3-2 0 0,0 2 268 0,-3-3 51 16,-4-3 10-16,7 6 3 0,-7-6-167 0,7 3-33 15,-7-3-6-15,0 0-2 0,0 0-40 0,0 0-9 0,0 0-2 0,3-3 0 16,1-3-7-16,-1-3-2 0,1 5 0 0,-4-5 0 15,3 0-22-15,-3-1-5 0,0-2-1 0,0-1 0 16,0 1-23-16,-3-4-5 0,3 3 0 0,0-5-8 16,-4 5 0-16,4-6 0 0,-3 7-12 0,3 2 3 15,0-2-111 1,0-1-21-16,0-2-5 0,0 11-942 0</inkml:trace>
  <inkml:trace contextRef="#ctx0" brushRef="#br0" timeOffset="70716.2341">23237 8612 230 0,'0'0'20'0,"0"10"-20"16,0-10 0-16,-3 9 0 0,3-2 286 16,0 8 53-16,-4-2 10 0,4-1 3 0,4-2-188 0,-4 9-38 15,3-4-7-15,1 1-2 0,0 0-33 0,-1-1-8 16,1 1 0-16,3 3-1 0,-4 0-17 0,4-4-3 15,0-5-1-15,0 8 0 0,-3-5-35 0,3-4-7 16,-4 4-2-16,5-4 0 0,-5-2 23 0,1-4 5 16,-4-3 1-16,0 0 0 0,0 0-21 0,0 0-4 15,0 0-1-15,3-3 0 0,1-7-13 0,-4 1 8 16,0-4-8-16,0-2 0 0,0 2 0 0,-4 0 0 16,4-5 0-16,-3-1-10 0,3 3 10 0,0-3 0 15,3 1 0-15,-3 5 0 0,0-6 0 0,4 7-8 0,-8-1 8 0,4 1 0 16,4 2 0-16,-1 4 0 15,4 0 0-15,-3-1 0 0,-4 7 0 0,0 0 0 0,10 0 0 0,1 7 0 16,-1-1 9 0,1 0 1-16,-4 4 0 0,7 2 0 0,-3 1-10 0,3-4 12 0,-7 4-12 0,7-4 12 15,-3 4-12-15,-1-4 0 16,-3 0 9-16,0 1-9 0,0-7 14 0,-7-3-2 0,7 9 0 0,-7-9 0 16,0 0 1-16,0 0 0 0,11-3 0 0,-11 3 0 15,11-6-5-15,-4 3 0 0,0-7-8 0,0 1 12 16,-4-4 0-16,4 1-1 0,-3-4 0 0,3 4 0 15,-3 2-11-15,-4-2 8 0,3 2-8 0,-3 1 8 16,4 6-8-16,-4 3 0 0,0 0 0 0,0 0 8 16,0 0-8-16,0 0 0 0,0 0 0 0,7 3 0 0,-4 6 0 15,4 1 0-15,-3-1 0 16,3-6 0-16,0 7 0 0,0 2-9 0,0-2 9 0,-4-4-13 16,5-3-19-16,-1 6-3 0,0-5-1 0,0 5 0 15,0-9-138-15,0 0-28 16,3 0-6-16</inkml:trace>
  <inkml:trace contextRef="#ctx0" brushRef="#br0" timeOffset="71082.6543">23827 8638 1468 0,'0'0'65'0,"0"0"14"0,0 0-63 0,7 0-16 16,0 0 0-16,-4 6 0 0,-3-6 153 0,0 0 28 16,0 0 6-16,0 0 1 0,0 0-50 0,0 0-10 15,-10 3-1-15,3 6-1 0,-4 1-38 0,4-7-8 16,0 6-2-16,-4 1 0 0,4-1-16 0,0-6-3 0,4 7-1 0,3-10 0 15,-7 9-42-15,3 0-8 0,4-5-8 0,0 5 12 16,0 0-12-16,4-5 0 0,-1 5 0 0,1-3 0 16,-1-3 0-16,1-3 0 0,3 7 0 0,-4-7 0 15,4 0 0-15,0 0 0 0,1 0 0 0,-1 0 0 16,0-7 0-16,-4 7 0 0,4-3 0 0,0-3 0 16,-7-3 0-16,0 5 0 0,4-5 0 0,-1 9 0 15,4-9 0-15,0 5 0 0,-3-2 0 0,7 6 0 16,-4-3 0-16,0 3 0 0,0 0 0 0,0 3 0 15,3-3-9-15,1 10-4 0,0-4-1 0,3-3 0 16,-7 6 14-16,3 1 0 0,-3-1-10 0,4 4 10 16,-4-4 0-16,0 4 0 0,-3-1 0 0,3-2 0 0,-4-1 0 0,4-6-11 15,-3 7 3-15,-4-10 0 16,0 0-98-16,0 0-19 0,0 0-4 0,0 0-690 16,0 0-137-16</inkml:trace>
  <inkml:trace contextRef="#ctx0" brushRef="#br0" timeOffset="71282.875">24024 8246 691 0,'0'0'61'0,"0"0"-49"16,0 0-12-16,0 0 0 0,4-4 289 0,-4 4 55 16,0 0 12-16,0 0 1 0,0 0-162 0,3 4-33 15,4 5-6-15,0 3-2 0,0 7-74 0,0 3-14 16,1-3-3-16,-1 6-1 0,0 3-37 0,0 4-7 0,3 2-2 0,-3 4 0 15,4-4-16-15,-4-2 0 0,4-1 0 0,-1 0 0 32,1-5-31-32,-1 2-13 0,1-6-2 0,-1 0-1 15,1 0-96-15,0-4-19 0,-4 1-4 0</inkml:trace>
  <inkml:trace contextRef="#ctx0" brushRef="#br0" timeOffset="71480.8385">23992 8669 864 0,'0'0'76'16,"7"0"-60"-16,-7 0-16 0,11 6 0 15,0-6 216-15,-1 3 40 0,4-3 8 0,0 0 1 0,-3 0-138 0,3-3-28 16,0-3-6-16,-3 6-1 0,3-3-40 0,0-7-8 16,-3 10-1-16,-1-3-1 0,1-3-28 0,3 3-6 15,-3-3 0-15,-1 2-8 16,1 1-16-16,-1-3-11 0,1 6-1 0</inkml:trace>
  <inkml:trace contextRef="#ctx0" brushRef="#br0" timeOffset="71623.6607">24398 8669 1684 0,'7'19'75'0,"-7"-19"15"0,0 3-72 15,-3 6-18-15,3 1 0 0,0 2 0 0,0-2 115 0,3-1 19 0,1 4 4 0,-1-4 1 16,-6-3-111-16,6 4-28 0,1-4 8 15,-1 0-8 1,-3-6-116-16,7 3-26 0,0-3-5 0</inkml:trace>
  <inkml:trace contextRef="#ctx0" brushRef="#br0" timeOffset="71783.1257">24437 8537 1573 0,'-14'-19'69'0,"10"10"15"0,-3 0-67 0,4-1-17 0,-4 4 0 0,3-10 0 16,-3 7 127-16,4-4 21 15,-1 10 5-15,0-6 1 0,1 6-95 0,3-4-19 0,0-2-4 0,-4 9-1 16,4 0-35-16,0 0-22 16,0 0 3-16,0 0 1 0,0 0-96 0,11 9-19 15,7 10-4-15,-18-19-1 0</inkml:trace>
  <inkml:trace contextRef="#ctx0" brushRef="#br0" timeOffset="72118.7568">24557 8584 1634 0,'0'0'72'0,"0"0"16"0,0 0-71 0,0 10-17 16,0-1 0-16,-4 4 0 0,4-4 155 0,0 4 27 15,0 2 6-15,0 1 0 0,0-7-92 0,0 10-20 16,4-6-3-16,-1-1-1 0,4 4-38 0,-3-4-8 16,3 1-2-16,4-4 0 0,-4 4-9 0,0-7-3 15,3-3 0-15,1 7 0 0,-1-1-12 0,1-6 11 16,0 4-11-16,-1-4 10 0,1-3 2 0,-1-3 0 15,1-4 0-15,0 7 0 0,-4-3-4 0,3-6 0 0,-3 6 0 0,-3-4 0 16,3 4 2-16,0-3 0 16,-4-7 0-16,1 4 0 0,-4 0 2 0,0-4 1 0,0 0 0 0,-4 4 0 15,1-3 3-15,-1 2 0 16,-6 1 0-16,3-4 0 0,0 1-5 0,-4-4-1 0,-3 7 0 0,0-4 0 16,3 4-1-16,-3-1 0 0,-3 10 0 0,2-3 0 15,1 0-9-15,0 3 10 0,4-6-10 0,-4 12 10 16,3-3-128-16,4 0-26 0,-4 7-4 0,8-1-2 15,3 4-118-15,-4 2-24 0</inkml:trace>
  <inkml:trace contextRef="#ctx0" brushRef="#br0" timeOffset="72484.8512">24786 8760 2145 0,'0'0'47'0,"0"0"9"0,0 0 3 0,0 0 2 16,0 0-49-16,0 0-12 0,7 3 0 0,-3 6 0 0,3 1 52 0,-4-7 7 16,1 3 1-16,3-3 1 0,4 4-13 0,-8-4-4 15,-3-3 0-15,4 9 0 0,-4-9-7 0,7 3-1 16,-7-3-1-16,7 0 0 0,-7 0 23 0,7 0 5 16,0 0 1-16,0 0 0 0,0-9-52 0,0 3-12 15,-4-4 0-15,5 1 0 0,-1-4 26 0,0-2 2 16,3-1 1-16,-3 0 0 0,-3 4-29 0,3-7 0 15,0 6 0-15,4 4 0 16,-1-4-17-16,4 13-10 0,-3-9-1 0,3 9-1 0,-4 0 29 0,1 0 0 0,3 6 0 0,-3-3 0 16,3 7 0-16,-7 2 0 0,4-2 0 0,-4 2 0 15,0 4 0-15,3-4 0 0,-6 1 0 0,-1 0 0 16,1 2 0-16,-1-2 0 0,-3-10 0 0,7 13 0 31,-7-10-160-31,0-6-25 0,0 0-6 0,0 0-1 0</inkml:trace>
  <inkml:trace contextRef="#ctx0" brushRef="#br0" timeOffset="73084.3109">23163 10121 518 0,'0'0'46'0,"0"0"-37"16,0 0-9-16,0 0 0 0,0 0 309 0,-7 3 60 0,7-3 12 0,-3 9 3 15,-4 1-204-15,3-1-40 0,1 4-8 0,-1-1-1 16,4 7-47-16,-7-6-8 0,7 5-3 0,0 1 0 15,0-3-54-15,4 3-11 0,-1 3-8 0,4-4 9 16,0-5 28-16,0 0 6 0,0 5 1 0,4-5 0 16,0-4-34-16,3 1-10 0,-4-1 0 0,4-6 0 15,4 4 21-15,-4-7-2 0,4 0-1 0,-4-7 0 16,0 7-18-16,0-3 0 0,-3-6 0 0,3-1 0 16,0 1 16-16,-4 6-1 0,-2-10 0 0,-1 4 0 0,-4-4-24 15,1-2-5-15,-4 2-1 0,0 0 0 0,-4-5 47 0,1 5 10 16,-1-6 2-16,1 1 0 0,-8-4-20 15,4 9-3-15,0-6-1 0,0 7 0 0,-4-7-32 0,1 13-8 16,-4-4 0-16,3 4-1 16,-3 6-18-16,0 0-3 0,3 9-1 0,-3 4 0 0,0 6 26 0,7-1 5 15,0 4 0-15,3 0 1 16,4 0-89-16,0 0-17 0,0 0-4 0,4 0-647 16,3-3-130-16</inkml:trace>
  <inkml:trace contextRef="#ctx0" brushRef="#br0" timeOffset="73417.5741">23573 10356 1152 0,'0'0'102'0,"-4"9"-82"0,4 4-20 0,0 3 0 16,0-4 207-16,4-2 37 0,-4 2 7 0,3-3 1 16,1 4-133-16,-1-4-27 0,4-5-6 0,0 2-1 15,0-3-37-15,4-3-7 0,-4 0-1 0,0 0-1 16,0-3 5-16,4-3 0 0,-4-1 1 0,0-2 0 15,0-7 5-15,0 4 1 0,0 2 0 16,-3-5 0-16,-1-1-35 0,1-6-8 0,3 9 0 0,-4-5-8 16,-3 2 48-16,4-3 2 0,-4 0 1 0,3 4 0 15,-3-1-36-15,4 3-7 0,-1 1-8 0,1 2 11 16,-1 1-11-16,4 0 0 0,0 9 0 0,0 0 0 16,4 0 0-16,0 6 0 0,6 6 0 0,-3 1 0 0,1 0 0 0,2 2 8 15,-3 1-8-15,0 3 8 0,4-7 2 16,0 7 0-16,-4-6 0 0,0 5 0 0,0-5-10 0,-3 6 10 15,-1-10-10-15,-3 4 10 0,0-4-10 0,-3 1 0 16,-4-10 0-16,7 9-934 16,-7-9-186-16</inkml:trace>
  <inkml:trace contextRef="#ctx0" brushRef="#br0" timeOffset="73904.4417">22768 11560 748 0,'14'-12'67'0,"-14"12"-54"0,-10-10-13 0,6 1 0 15,11 6 324-15,-7-7 61 0,-3 7 13 0,3 3 2 16,-7-6-183-16,7 6-37 0,0 0-7 0,0 0-1 16,-7 0-60-16,7 0-11 0,0 9-2 0,0 4-1 0,-4-4-45 0,4 10-9 15,7 0-1-15,0 6-1 0,4-3-22 16,3 9-4-16,7-3 0 0,4 7-1 0,0-4-15 0,6 1 0 15,-2 5 0-15,2-2 0 0,-3-10 0 0,4 6 0 16,-4 1 0-16,-3-1 0 16,0 0 0-16,0 1 0 0,-1-4 0 0,1-3 0 0,-4 6-15 0,4-9 1 15,-8 6 0-15,-2-6 0 0,-1-9 14 0,-4 6 0 16,1-7 0-16,-8-2-9 0,4-1 9 0,0-6 0 16,-7-3 0-16,4-6 0 0,0-10-10 0,-4 1-3 15,0-14-1-15,0 4 0 0,-4-12 2 0,0-4 1 16,4 3 0-16,-3-9 0 0,-4 3-11 0,3-6-2 15,4-3-1-15,-3 0 0 16,3 6-20-16,-4-1-4 0,1 11-1 0,3-1 0 16,0 7-15-16,0 9-3 0,0 0-1 0,0 3 0 15,-4 7-122-15,4 8-24 0</inkml:trace>
  <inkml:trace contextRef="#ctx0" brushRef="#br0" timeOffset="74519.6303">23633 11786 1152 0,'0'0'51'0,"0"0"10"16,0 0-49-16,-7 0-12 0,3 3 0 0,0-3 0 15,-3 0 251-15,4 3 47 0,-4-3 10 0,0 6 1 0,0-2-178 0,0 5-36 16,0 0-7-16,-4 4-2 0,8-4-4 0,-5 4-1 15,1-4 0-15,0 10 0 0,0-6-8 0,0-1-1 16,4 7-1-16,-4-6 0 0,7 2-34 0,-4 1-6 16,4-7-2-16,4 10 0 0,-4-9-29 0,7-1 0 15,0-3 0-15,0 4 0 16,0-4-28-16,3-3-1 0,1-3-1 0,0 0 0 0,-1 0 30 0,4 0 13 16,-3-3-1-16,-1-3 0 0,5 2-21 0,-5-2-5 15,-3 0-1-15,0 0 0 0,0-4 15 0,4 1 0 16,-8 3 0-16,5-4-9 0,-5 1 9 0,1-1 0 15,-4 1 0-15,3-4 0 0,-3 4 0 0,4 0 0 16,-4-4 0-16,0 4-8 0,0-1-2 0,0 10 0 16,0 0 0-16,0 0 0 15,0 0-13-15,0 0-2 0,0 0-1 0,7 6 0 0,0-2 2 0,3 8 1 0,1-2 0 0,3-1 0 16,-3 4 23-16,-1 5-11 16,1-5 11-16,-1 3-8 0,1-1 8 0,3-5 0 0,-3 2 0 0,-1 4 0 15,-3-4 0-15,0-8 9 0,-3 5-9 0,3 0 10 16,-7-9 13-16,0 0 2 0,0 0 1 0,0 0 0 15,0 0-6-15,0 0-2 0,3-9 0 0,1 0 0 16,-4-4-9-16,0 4-1 0,-4-1-8 0,4-2 12 16,0-1-12-16,0-6 11 0,-3 7-11 0,-1-7 10 15,-3 6-10-15,0-5 0 0,0-4 0 0,0 0 0 16,0 0 0-16,4 3 0 0,-1-3 0 0,1 3 0 16,-1 7 0-16,0-1 0 0,1 1 0 15,3 2 0-15,3 1 0 0,1-1 0 0,-4 1 0 0,7 9 0 16,4-10 8-16,-1 7 0 0,1 3 0 0,-1-3 0 15,-10 3-140-15,11 3-28 0,7-3-5 0,-1 0-656 16,1 0-131-16</inkml:trace>
  <inkml:trace contextRef="#ctx0" brushRef="#br0" timeOffset="74683.5996">24148 11770 460 0,'0'0'41'0,"0"10"-33"15,0-1-8-15,3 4 0 0,1 5 335 0,-1-5 65 16,1 9 12-16,-1-3 4 0,1-7-282 0,3 10-56 15,-4-6-11-15,1 0-3 0,3-1-51 0,0-2-13 16,0-1 0-16,0 1 0 0,0-4 0 0,-3 1 0 16,3 2 0-16,-4-6 0 0,-3-6 0 0,0 0-10 15,0 0 2-15,7-6 0 16,0 3-76-16,-3-6-14 0,-1-1-3 0,-3-5-1 0</inkml:trace>
  <inkml:trace contextRef="#ctx0" brushRef="#br0" timeOffset="74816.0652">24102 11482 748 0,'-7'-10'67'0,"7"10"-54"16,-4 0-13-16,4 0 0 0,-7 0 248 0,0 3 46 0,7-3 10 0,-3 7 1 16,3-7-153-16,-7 9-30 0,7 4-6 0,0-4-2 15,3 4-114-15,1-4-9 0,3 4-9 0,0-4-2 16,0 3-86-16,0-2-18 16,3-4-3-16,4 0-1 0</inkml:trace>
  <inkml:trace contextRef="#ctx0" brushRef="#br0" timeOffset="75235.4789">24384 11739 288 0,'0'0'12'0,"0"0"4"0,0 0-16 0,0 0 0 15,0 0 0-15,4-3 0 0,-4-7 424 0,3 10 83 16,1-3 16-16,-1-3 3 0,-3 3-350 0,4-4-69 16,-4 4-15-16,0 3-2 0,0 0-40 0,0 0-8 15,0 0-2-15,0 0 0 0,0 0 71 0,0 0 13 16,0 0 4-16,-4 13 0 0,-3-4-103 0,0 4-25 15,0 3 0-15,-4-1 0 0,8 4 56 0,-4-6 7 16,0 8 1-16,3-5 0 0,1 0-37 0,-1-7-7 16,1 10-2-16,3-6 0 0,0-4-18 0,3 0 0 15,1-5 0-15,-1 5 0 0,1 0-18 0,3-5 2 16,0 2 1-16,3-6 0 0,-3 0 15 0,-7 0 0 0,4-6 0 0,3 2 10 16,-3-5-19-16,3 0-4 0,0-1-1 15,0-2 0-15,0 2 6 0,0-5 8 0,0-1-13 0,-4 3 5 16,5-6 8-16,-1 7 0 0,-4 3 0 0,4-1 0 15,-3-2 0-15,3 8 0 0,-4-2 0 0,4-3 0 16,-7 9 12-16,7 0 4 0,-7 0 0 0,11 6 1 16,-4-3-17-16,4 3-19 0,-1 4 4 0,1-4 1 15,-1 4 22-15,1-1 5 0,0 3 1 0,-1-2 0 16,-3-1-30-16,4 4-7 0,-1-7-1 0,-3 4 0 16,0-4-51-16,0 0-10 15,1-3-3-15,-1 3 0 0,-4-2-102 0,-3-4-21 0,7 0-4 0</inkml:trace>
  <inkml:trace contextRef="#ctx0" brushRef="#br0" timeOffset="75635.6562">24592 11325 748 0,'0'0'67'0,"0"0"-54"16,0 0-13-16,0 0 0 0,0 0 286 0,0 0 54 15,0 0 12-15,0 0 1 0,0 0-145 0,0 0-28 16,0 3-7-16,4 6-1 0,3 1-86 0,-4 2-18 15,8 4-3-15,-1 0-1 0,-3-1-21 0,4 1-5 16,0 6-1-16,3 3 0 0,-4-3-14 0,1 3-3 16,0-3-1-16,-1 0 0 0,1-3-11 0,-1 3-8 15,1-3 9-15,-1-7-9 0,-3-2 0 0,1 2 8 16,-1-2-8-16,3 2 0 0,-3-6 0 0,0-2 0 16,-3 2 0-16,3-3 0 0,0-3 0 0,-4-3 0 0,5-3 0 15,-5-4 0-15,4 10 0 0,0-6 0 16,0 0 0-16,0 2-10 0,4-2 10 0,-4 3 11 0,3-3-3 0,1 3 0 15,3 3-8-15,-3 0-16 16,-1 0 4-16,-3 0 1 0,-7 0 11 0,7 9 16 0,1-6-4 0,2 7-1 31,-3-1-60-31,-3 4-12 0,-1-4-3 0,4 3 0 0,-3 7 52 0,-4-6 12 0,-4 9 0 0,4-3 0 16,-3-7 0-16,-1 7 0 0,-3 3 0 0,0-3 0 16,4-7 0-16,-4 7 0 0,-1-6 0 0,-2-1 0 15,3 7 55-15,-4-10 13 0,4-5 4 0,-3 5 0 16,-1-3-64-16,0-6-8 0,-3 0-12 0,4-6 4 15,-1 3-59-15,4-3-11 0,-3-7-2 0,-1-6-1 16,4 7-96-16,0-7-19 0,-4 3-4 0</inkml:trace>
  <inkml:trace contextRef="#ctx0" brushRef="#br0" timeOffset="75953.4025">25023 11221 2419 0,'0'0'53'0,"0"0"11"0,0 0 3 0,3 10 1 0,-3-10-55 0,4 9-13 16,-1 1 0-16,4 2 0 0,-7-2 105 0,7 2 19 15,-3 1 3-15,6 5 1 0,4 1-103 0,-6 0-25 0,2 3 0 0,-3 0 0 16,0 0 0-16,4 3 0 0,3 0 0 15,-4 0 0-15,1-3 0 0,-4 0 0 0,4 6 0 0,-1-3 0 16,-3 1 0-16,0-11 0 0,0 7 0 16,-3-3 0-1,7 0-46-15,-8-4-14 0,4 4-4 0,0-6 0 16,-3 3 0-16,6-1 0 0,-6-5 0 0,-1-1 0 0,4 0-153 0,-3-5-31 16,-4-4-7-16,0 0-308 0,0 0-61 0</inkml:trace>
  <inkml:trace contextRef="#ctx0" brushRef="#br0" timeOffset="76320.7913">25319 11686 1036 0,'0'-16'46'0,"0"16"10"0,3-6-45 0,1-4-11 0,-4 10 0 0,0 0 0 0,0 0 104 0,0 0 20 16,11 0 3-16,-4-3 1 16,0 3-52-16,3-6-9 0,-3 3-3 0,0 3 0 0,4 0-44 0,-4 0-10 15,0 0-2-15,4-4 0 0,-1-2 18 0,-3 3 3 16,0-3 1-16,-7 6 0 0,7-3 12 0,-3-7 2 16,3 10 1-16,-7 0 0 0,3-9 9 0,-3 9 2 15,4-10 0-15,0 7 0 0,-1-6-3 0,-3 6 0 16,4-4 0-16,-4 7 0 0,3-9-42 0,1 6-11 15,-11-6 0-15,3-1 0 0,1 7 0 0,-1-6 0 16,0-1 0-16,-3 1 0 0,0 3 0 0,0-1 0 16,0 4 0-16,0-3 0 0,-3 6 53 0,-1 6 9 15,0-3 2-15,1 7 0 0,3-7 0 0,-4 16 0 16,4-7 0-16,0 7 0 0,0 0-52 0,4 3-12 0,-1 3 0 16,4-3 0-16,-4 3 0 0,4-3 0 15,4 0 0-15,0 0 0 0,-1-3 0 0,8-4 0 16,-4 4 0-16,0-6 0 0,0-4 0 0,3 3 0 0,1-2 0 0,-4-1 0 15,4-6 0-15,-1 7 0 16,4-10 0-16,0 9 0 16,1-9-24-16,-5 0-7 0,1 0-1 0,-1 0-1 15,1-3-27-15,3-3-4 0,0-7-2 0,0 4 0 16,0-4-78-16,0-5-16 0,-3-4-4 0,-4 3 0 0</inkml:trace>
  <inkml:trace contextRef="#ctx0" brushRef="#br0" timeOffset="76720.4146">25770 11303 2188 0,'0'0'48'0,"0"0"11"0,0 0 1 16,0 3 1-16,0 6-49 0,0 1-12 0,-3-1 0 0,-1-6 0 0,1 7 156 0,-1-1 29 16,1 4 6-16,-4-4 1 0,0 4-52 0,0 2-11 15,0-2-1-15,3 0-1 0,1-1-50 0,-5-3-9 16,5 1-3-16,3 2 0 0,-4-2-52 0,4-1-13 15,0-9 0-15,0 10 0 0,4-7 0 0,-4-3 0 16,3 9 0-16,1 1 0 0,-4-10 0 0,7 3 0 16,-3 3 0-16,6-3 0 0,-3-3 0 0,0 6 0 15,0-2 0-15,4-4 0 0,-1 9 0 0,1-6 0 16,0-3 0-16,-1 6 0 0,1-3 0 0,-1 4 0 16,1-4 0-16,0 6 0 0,-1-9 0 0,1 3 0 15,-1-3 0-15,1 10 0 0,-4-4 0 0,0-3 0 16,0 4 0-16,-3-4 0 0,-1 0 0 0,1 3 0 0,3-3-9 0,-7-3 9 15,0 0 0-15,3 6 0 0,-3-6 0 0,0 0 10 32,0 4-30-32,0 5-5 0,-3-6-2 0,3 7 0 0,-4 2 27 0,1-2-8 0,-4-1 8 15,0 3 0 1,-1-2-33-16,-2 6-2 0,3-4 0 0,-7 4 0 16,3-7-125-16,-3 10-26 0,3-6-5 0,1 5-1 0</inkml:trace>
  <inkml:trace contextRef="#ctx0" brushRef="#br0" timeOffset="90495.803">3891 10146 576 0,'0'0'51'0,"-17"6"-41"0,6 4-10 0,-3-7 0 15,3 6 234-15,4-6 45 0,-10-3 9 0,6 6 1 16,-3-6-130-16,10 0-27 0,-10-6-4 0,7 6-2 16,-3-3-54-16,3-3-10 0,-1 3-2 0,-2 0-1 15,6-4-21-15,-6 7-4 0,6-3-1 0,-6-3 0 16,-1 6-2-16,4 0-1 0,0 0 0 0,0 0 0 16,3 0-19-16,4 0-11 0,0 0 12 0,0 0-12 15,0 0 0-15,0 0 0 0,0 0 0 0,0 0 0 0,0 0 0 0,11 0-11 16,-4-3 11-16,11 0-10 0,-4-4 10 0,7-2 0 15,4-4 0-15,10 1 0 0,-10-7 0 0,10 0 0 16,14-6 0-16,-3-3-8 0,7-3 8 0,3-1 0 16,-10 7 0-16,11-6 8 0,-4-1-8 0,7 1 9 15,-7-4-9-15,14-2 10 0,-7 6-10 0,0-1 0 16,0-9 9-16,7 7-9 0,-7-1 0 0,-4-2 0 16,0 2 0-16,4 4 0 0,0 0 0 0,-3-1 8 15,-1 1-8-15,1 9 0 0,-15-6 0 0,-3 12 9 16,0 0-9-16,-4 1 0 0,0-4 9 0,-3 9-9 15,-4-2 0-15,4 2 9 0,-4 1-9 0,-7 0 10 16,0 6-10-16,-3-1 10 0,-4-2 2 0,-3 6 0 16,-1 0 0-16,5 0 0 0,-15 0 0 0,0 0 0 15,7-3 0-15,-7 3 0 0,0 0-12 0,3-6 12 0,4 6-12 0,-3-10 12 16,-4 7-12-16,3-6 0 0,1 6 9 0,-1-4-9 16,1-2 0-16,-1 3-13 0,1-4 1 0,-1 1 1 31,1-1-49-31,-1 1-11 0,-3-4-1 0,0 4-1 15,7-3-111-15,-7-1-21 0,0 4-5 0,0-7-374 0,4 3-76 0</inkml:trace>
  <inkml:trace contextRef="#ctx0" brushRef="#br0" timeOffset="90897.9807">5556 8838 288 0,'-10'19'12'0,"-1"-10"4"0,1 4-16 0,-5 3 0 15,5-4 0-15,-1 1 0 16,-3-1 337-16,4 7 65 0,-5-9 13 0,8 2 2 0,0-3-237 0,0-5-48 15,0 5-10-15,7-9-2 16,0 0-46-16,0 0-10 0,-3 9-1 0,3-9-1 0,0 0-26 0,0 0-4 16,0 0-2-16,0 0 0 0,0 0-10 0,0 0-1 15,0 0-1-15,0 0 0 0,0 0-5 0,0 0-1 16,3 10 0-16,1-7 0 0,-1-3-12 0,4 9 0 16,4-9 0-16,-1 10 0 0,5-10 0 0,2 9 0 15,1-6 0-15,7 7-10 0,-1-4 10 0,4 0 0 16,1 4 0-16,2-4-8 0,-6-3 8 0,3 6 0 15,-3-5 0-15,3 2 0 0,-7-3 0 0,1-3 0 16,-5 6 0-16,1-3 0 0,-4-3 10 0,0 10-2 16,-3-10-8-16,-4 3 12 0,-7-3 14 0,0 0 2 15,0 0 1-15,0 0 0 0,0 0 34 0,-4 9 6 16,-6 1 2-16,-1-1 0 0,4 4-31 0,-4-4-7 0,-3 1-1 0,0 2 0 16,4 1-15-16,-1-4-3 0,0 0-1 0,1 1 0 15,3-7-13-15,3 6 0 0,4-9 0 0,-7 0 0 16,7 0-13-16,0 0-3 15,0 0 0-15,0 0 0 0,0 0-124 0,0 0-26 16,0 0-5-16,11-3-1050 0</inkml:trace>
  <inkml:trace contextRef="#ctx0" brushRef="#br0" timeOffset="91920.4291">1743 10632 1792 0,'0'0'40'0,"0"0"8"0,-7-3 1 0,7-7 1 0,-4 7-40 0,4-6-10 16,0-4 0-16,4 4 0 0,3-4 90 0,-7 4 16 15,0-7 3-15,0 4 1 0,-7 2-36 0,7-2-7 16,-4 2-2-16,-3-2 0 0,4 2-1 0,-8-2-1 16,7 2 0-16,-6-2 0 0,-4 2-51 0,3 1-12 15,-3-3 0-15,-7 2 0 0,7 1 8 0,-7-1-8 16,-1 1 11-16,5-4-11 0,-4 13 0 0,-4-9 0 15,0 9 0-15,1-3-12 0,-1 3 50 0,-7 3 10 16,4 6 3-16,3 1 0 0,-7 2-19 0,8 7-4 16,-1 3-1-16,4 0 0 0,7 9-15 0,0 1-2 15,3-1-1-15,1 4 0 0,6-4-9 0,-3 7 0 16,7-4 0-16,7-3 0 0,-3 1 0 0,6-1 0 0,1 0 0 0,3-5 0 16,7 5 0-16,-7-6 0 15,7 0 0-15,-7 6 0 0,11-2 0 0,-11-4 0 0,7 6 0 0,-7 0 8 16,8-2 0-16,-8 2 0 15,0 0 0-15,3 4 0 0,-2-4-8 0,-1 1 12 0,-4-1-12 0,1 3 12 16,-1-2-12-16,-3-1 12 0,1 4-12 0,2 2 12 16,-6-2-4-16,-4-4 0 0,0 7 0 0,0-7 0 15,0-6-8-15,0 7 0 0,-11-4 0 0,8-6 0 16,-5-7 0-16,1 4 0 0,-3-6 0 0,-1-4-11 16,1 1-2-16,-4-7-1 0,3-3 0 0,-3 0 0 15,-4-3-9-15,1-7-1 0,-8-2-1 0,4-7 0 16,-7 3-6-16,-1-3-1 0,5-3 0 0,-5 0 0 15,5-6-4 1,-8 6-2-16,4-6 0 0,3 6 0 0,-7 6 27 0,8-2 11 0,-1 5-8 0,0-3 8 16,4 13-56-16,3 0-7 15,1-3-1-15,3 6 0 0,3 6 32 0,8-3 5 0,-8 0 2 0,7-3 0 16,4 0-11-16,0 0-3 0,0 0 0 0,11 10 0 16,-11-10 49-16,7 6 10 0,0-3 1 0,7-3 1 0,0 0-3 0,4-3-1 15,-11-3 0-15,11 3 0 0,-4-4-3 0,0 7-1 16,7-3 0-16,-7-6 0 0,0 6-14 0,7-4 8 15,-6 4-8-15,6-3 0 0,-7 0 0 0,7 0 0 16,-3-4 0-16,3 7 0 16,0-6-24-16,4 9-5 0,-8-4-1 0,4-2 0 15,4 3-38-15,-4-3-7 0,0 6-1 0</inkml:trace>
  <inkml:trace contextRef="#ctx0" brushRef="#br0" timeOffset="92126.1862">1743 11243 2188 0,'-11'19'97'0,"11"-9"20"0,4 2-93 15,3-2-24-15,-7-1 0 0,0 0 0 0,0 4 100 0,0-4 16 0,3 1 4 0,-3 2 0 16,4-9-83-16,-4 7-16 0,7-1-3 0,-4 1-1 16,4-7-17-16,4 3-11 0,-7-3 2 0,6-3 0 15,1 6-20-15,3-2-4 16,-14-4-1-16,10 0 0 0,1 0-48 15,-4 0-10-15,0-4-1 0,4-2-1 0,-4-3-162 0,0 6-33 16</inkml:trace>
  <inkml:trace contextRef="#ctx0" brushRef="#br0" timeOffset="92282.5739">1866 11156 633 0,'-3'-19'28'0,"3"9"6"0,0 4-34 0,0 0 0 16,0-4 0-16,0 10 0 0,-7-3 301 0,3 3 54 16,4 0 10-16,-10 3 3 0,6-3-153 0,-3 7-31 15,-4-4-5-15,8 3-2 0,-8 0-113 0,8 1-24 16,-4 2-4-16,3-6 0 0,4 7-36 0,0-10 0 15,0 0 0-15,0 0-9 16,0 0-107-16,0 0-22 0,11-10-4 0,3 1-573 16,0-7-114-16</inkml:trace>
  <inkml:trace contextRef="#ctx0" brushRef="#br0" timeOffset="92531.1741">1961 10779 115 0,'0'0'0'0,"0"0"10"0,0-3-10 0,4-6 0 0,3 9 0 0,-3-3 0 16,3-4 372-16,-4 4 72 0,1 3 14 0,3 0 3 16,-7 0-284-16,3 0-57 0,-3 0-11 0,7 3-2 15,-3 4-39-15,3 2-8 0,-4-3-2 0,1 4 0 16,3 8-5-16,-3 1-1 0,3 3 0 0,-7 0 0 16,3 3-20-16,1 4-5 0,-4-4-1 0,7 6 0 15,-4 0-14-15,4-2-2 0,-7-8-1 0,11 8 0 16,-8-4-9-16,1-3-12 0,3-3 2 0,-3-1 1 15,3-2-106 1,0 0-21-16,3-4-4 0,-3 1-896 0</inkml:trace>
  <inkml:trace contextRef="#ctx0" brushRef="#br0" timeOffset="92866.603">2177 11272 1011 0,'0'0'44'0,"0"0"11"0,0 0-44 0,0 0-11 15,10 3 0-15,1-6 0 0,-4 3 59 0,11-10 9 16,-11 7 3-16,10-6 0 0,-6-1 23 0,3-2 5 15,-4-4 1-15,5 10 0 0,-1-10-8 0,7 7 0 16,-11-4-1-16,5 4 0 0,-5-4-7 0,4 4-2 16,-3-1 0-16,-8 4 0 0,4 0-26 0,-7 6-4 15,0-10-2-15,0 1 0 0,0 6-11 0,0-7-3 16,0 1 0-16,0 6 0 0,0-7-20 0,-7 1-5 16,4 0-1-16,-4-4 0 0,3 1-10 0,4 2 0 15,-7-2 0-15,0 2 0 0,0 4 0 0,4 3 0 16,-12 0 0-16,8 6 0 0,-3 6 0 0,-1 1 8 15,-3 5-8-15,4 4 0 0,2 3 0 0,1 0 0 0,4 6-14 0,3-3 5 16,0-6 9-16,0 9 0 16,3-6 0-16,4 0 8 0,1-3-8 0,2-3 0 0,-3 3 0 0,7-7 8 15,0 1-8-15,8-4 0 0,-12 0 0 0,8-2 0 16,-1-4 0-16,1-3 0 0,3 0 0 0,0 0 0 16,-3-10 0-16,3 7 0 0,-7-6 0 0,7 0 0 15,-3-4 0-15,0 0 0 0,-8-2 8 0,8 2-8 16,-4-6 0-16,4 7 0 0,-8-7 0 0,-3 7 0 15,4 2-88-15,-4 1-23 0,-3-4-4 0</inkml:trace>
  <inkml:trace contextRef="#ctx0" brushRef="#br0" timeOffset="93498.6416">1718 12052 1209 0,'0'0'108'16,"4"4"-87"-16,-4-4-21 0,10 0 0 0,1 6 167 0,-8-3 29 0,-3-3 5 0,4 12 2 16,-4 4-39-16,7 0-7 0,-7 0-1 0,10-1-1 15,-6 4-63-15,7 9-12 0,-1-3-2 0,1 4-1 16,3-4-38-16,-4 3-8 0,5-3-2 0,6 6 0 16,-7 1-17-16,0-4-4 0,0-3-8 0,4 6 12 15,-4-2-12-15,-4-4-8 0,4 6 8 0,-3 0-13 16,0 7 21-16,-8-4 5 0,8 1 1 0,-11-4 0 15,3 1-22-15,-3-1-5 0,7-9-1 0,-7 6 0 16,-7-9 14-16,4-3 0 0,3-1 0 16,0-8 0-16,-7 2-10 0,7-9 1 0,-4-9 0 0,4-4 0 0,0-9 9 0,4 0 12 15,-4-12-2-15,7-4-1 16,-4-6-58-16,4 3-12 0,7-2-3 0,-3 2 0 0,0 6 52 0,-4 4 12 16,10 3 0-16,-3 6 0 15,-3 9 0-15,0 1 0 0,3 2 0 0,0 4 0 0,-4 12 20 0,4-3 8 16,-3 10 0-16,3 3 1 0,-3-1-21 0,-1 4-8 15,1 3 0-15,0 0 9 0,-4 6-9 0,3-3 0 16,-3 4 9-16,4 2-9 0,-8 0 8 0,-3 1-8 16,-3-1 8-16,-4 0-8 0,3 1 20 0,-6-7 0 15,-1 3 0-15,0-3 0 0,1-6 40 0,-4 0 7 16,0-4 1-16,3-5 1 0,-3-1-55 0,3 1-14 16,-3-7 0-16,4-3 0 0,-4-10 0 0,3 7 0 15,-3-9 0-15,-4-1 0 16,4-6-52-16,4-3-14 0,-5-6-2 0,12 6-1 15,-8-3-146-15,4-3-29 0,4 6-5 0,3-6-772 0</inkml:trace>
  <inkml:trace contextRef="#ctx0" brushRef="#br0" timeOffset="93799.012">2491 12507 2170 0,'0'0'48'0,"0"10"9"0,3-1 3 0,-3 0 1 0,-3-2-49 0,-1 2-12 0,-3 7 0 0,4-4 0 16,-8 1 109-16,7-4 19 0,-6 1 4 0,3-1 1 16,3-6-75-16,-3 7-15 0,0-7-3 0,0-3-1 15,4 0-11-15,3 0-3 0,-8-3 0 0,5-7 0 0,-1 1-25 0,4-4 0 16,0 1 0-16,0-4 0 16,0 3-21-16,0-9-10 0,0 4-1 0,0 2-1 15,4 0 1-15,-1 1 1 0,5-4 0 0,-5 0 0 0,8 6 31 0,-1 1 0 16,-6-1 0-16,6-2 0 0,-3 5 0 0,8-2 0 15,-5 9 0-15,-3-7 0 16,4 4-57-16,-4 0-6 0,3-1-1 0,4 7 0 16,-3-3-160-16,-4-3-33 0,21 3-7 0,-14-7 0 0</inkml:trace>
  <inkml:trace contextRef="#ctx0" brushRef="#br0" timeOffset="94108.4881">2709 12244 403 0,'0'0'36'0,"0"0"-36"16,7-10 0-16,-7 1 0 0,0 9 199 0,4-6 33 15,-4-4 6-15,0 10 2 0,0 0-72 0,0 0-15 0,0 0-2 16,0 0-1-16,0 0-23 0,0 0-5 0,-4 10-1 0,4 5 0 16,-7 1-29-16,4 0-5 0,-1 6-2 0,4 6 0 15,-7-6-5-15,4 0 0 0,3-3-1 0,3-1 0 16,-3-2-53-16,7 3-10 0,-7-7-3 0,7 1 0 16,0-4-13-16,-3 1 0 0,10 2 0 0,-3-5 0 15,-1-4 0-15,4 6 0 0,4-9 0 0,-4 0 0 16,0 0 12-16,0-3 0 0,-3-3 0 0,3-4 0 15,4 10-12-15,-8-6 0 0,4 0 0 16,-10-4 0-16,3 1 0 0,0-4 9 0,0 4-9 0,-7-4 8 16,4-5 2-16,-8 5 0 0,4-6 0 0,-11 4 0 15,8-4 2-15,-4-3 1 0,-4-6 0 0,1 6 0 16,-4 0-13-16,10 3 11 0,-10-3-11 0,7 0 10 16,-4 0 8-16,4 13 2 0,-3-4 0 0,3 4 0 15,3-1-68-15,-7 10-12 0,8 0-4 16,3 0 0-16,0 0-119 0,-7 10-24 0,7-1-5 15</inkml:trace>
  <inkml:trace contextRef="#ctx0" brushRef="#br0" timeOffset="94550.6096">2942 12159 1036 0,'0'0'46'0,"0"0"10"0,0 0-45 0,0 0-11 15,0 0 0-15,0 0 0 0,0 0 309 0,7 9 60 16,0 4 12-16,-3-4 3 0,3 4-240 0,-4 3-48 15,1-1-10-15,7 4-2 0,-4-6-32 0,3 5-6 16,-3-5-2-16,11 6 0 0,-11-7-33 0,3 1-11 0,5-4 0 0,-5 7 0 16,1-10 0-16,-4-6 0 0,7 10 0 0,-3-10 0 15,-8 6 0-15,-3-6 0 0,7 0 0 0,7-6 0 16,-10 6 20-16,3-3 3 16,-7-7 1-16,7 1 0 0,0-4 12 0,-4 4 4 0,4-10 0 0,-3 6 0 15,-4-5-32-15,0 2-8 0,4-3 0 0,-4 0 0 16,0 7 0-16,0-7 0 0,0 6 0 0,0 1 0 15,0 2 0-15,0 1 0 0,0 0 0 0,0 9 0 16,0 0-22-16,0 0-6 0,3 9 0 0,4 0-1 16,0-5-5-16,-3 5-1 0,3 0 0 0,-4 4 0 15,8-4 20-15,-1 4 4 0,-6 3 1 0,3-4 0 0,7 1 10 16,-10-4 14-16,3 0-3 0,7-5-1 0,-11 2-10 16,4-3 0-16,0-3 0 0,1 0 0 0,2 0-12 0,-10 0-4 15,11-9 0-15,-8 2-1 0,1-2 27 0,3-7 6 16,3 4 0-16,-6-1 1 15,-1-6-17-15,5 7 0 0,-8-7 0 0,3-3 0 0,4 0 0 0,-3 0 0 16,3-6 0-16,-7 6 0 0,0-3 0 16,0 3 0-16,0-3 0 0,0 9 0 15,-7-3-39-15,3 10-5 0,4-7 0 0,-7 7-1 16,0-1-131-16,3 4-27 0,1 3-5 0</inkml:trace>
  <inkml:trace contextRef="#ctx0" brushRef="#br0" timeOffset="94949.9465">3574 11802 2188 0,'0'0'48'0,"0"0"11"0,-4 6 1 0,4-3 1 0,-3 6-49 16,3-6-12-16,-7 7 0 0,3-4 0 0,-7-3 111 0,4 7 19 0,0-7 4 0,0 6 1 15,4 4-63-15,-11-4-12 0,7 1-2 0,3 2-1 16,-7 4 6-16,8-7 1 0,-1-2 0 0,1 2 0 15,-1 3-52-15,4-2-12 0,0-1 0 0,4-2 0 16,-1-1 0-16,1 0 8 0,-4-6-8 0,7 10 0 16,0-7 0-16,-3 6 0 0,3-6 0 0,7 7 0 15,-11-1 0-15,8-9 0 0,-1 9 0 0,1-5 0 16,0 2 0-16,3-3 0 0,0 6 0 0,0-6 0 16,4 7-9-16,-1-1 9 0,-3 1 0 0,4-1-9 0,0 4 1 15,-1-1 0-15,-10-2 0 0,4-1 0 0,3 4-7 16,-7-4-1-16,4 0 0 0,-8 4 0 0,4 3 36 0,-7-10 6 15,0 10 2-15,0-4 0 16,-10-2-48-16,10 2-8 0,-7 1-3 0,0-4 0 0,-4 0 31 0,0-5 0 16,1 5 13-16,-1-9-4 0,-3 6 11 0,3-6 3 15,1-6 0-15,-1 6 0 16,4-9-146-16,-3 2-29 0,-1-8-5 0,4 2-2 16,0 1-92-16,0-7-18 0,-7-13-4 0,10 10-1 0</inkml:trace>
  <inkml:trace contextRef="#ctx0" brushRef="#br0" timeOffset="95482.7954">3806 11949 864 0,'0'0'76'0,"0"0"-60"16,0 0-16-16,0 0 0 0,0 0 231 0,15 0 43 0,-5 0 9 0,-3 0 1 16,-7 0-131-16,11-3-26 0,-1-3-6 0,1 6-1 15,3-4-74-15,-3-5-15 0,3 6-3 0,0-3-1 16,4-4 29-16,-8-2 7 0,4 2 1 0,-3 1 0 15,-1-4-52-15,5 4-12 0,-8-4 0 0,-4 4 0 16,4-1 0-16,0 4 0 0,-7-3 0 0,0-1 0 16,-7 1 56-16,4 0 9 0,-1-4 2 0,1 4 0 15,-4-1-5-15,-1 7-1 0,-2-3 0 0,3 3 0 16,-4 3-70-16,4 3-15 0,0-3-2 0,-3 9-1 16,10 4-8-16,-11 2-1 0,4 1-1 0,3 3 0 15,4 0 37-15,0-4 0 0,0 11 0 0,0-11 0 16,-3 7-21-16,6 3 3 0,1-9 1 0,-1 6 0 15,1 0-24-15,7-3-5 16,-1-1-1-16,-3 1 0 0,0-3-1 0,4 3-1 0,-1-7 0 0,5 7 0 0,-8-9 27 0,10 2 6 16,-13-9 0-16,10 7 1 15,3-1 15-15,-6-9 0 0,3 0 0 0,-3 0 0 0,3 0 0 0,0-3 8 16,0-3 0-16,4-4-8 0,-11 7 0 0,10-6 0 16,-6-1-10-16,3 1 10 0,-3-4 0 0,-1 4 0 15,4 6 0-15,-10-7 0 0,3 1 44 0,0 6 16 16,0-3 3-16,-7 6 1 0,0-7 0 0,0 7 0 15,0 0 0-15,0-9 0 0,0 3-1 0,-7-4 0 16,4 4 0-16,-1-3 0 0,0-1 1 0,1 1 1 16,-1-4 0-16,-6 4 0 0,6-4-52 0,1-2-13 15,-4-1 0-15,0-3 0 0,3-3 0 0,4 3 0 0,-7-6 0 0,7 3 0 16,0-3 0-16,0 3 0 0,0-3 0 0,7 3 0 16,-7 3 0-16,11 1 0 0,-8 2 0 0,8 0 0 15,-1-6 0-15,5 10-18 0,6-1 4 0,3-3-968 16,5 4-194-16</inkml:trace>
  <inkml:trace contextRef="#ctx0" brushRef="#br0">3909 2369 576 0,'0'0'51'0,"0"0"-41"15,0 0-10-15,0 0 0 0,0 0 156 0,0 0 28 16,-4 0 7-16,4-9 1 0,-7 2-71 0,7 1-13 15,-3-3-4-15,-1-1 0 0,4 7 3 0,0 0 0 16,0 3 0-16,-7-6 0 0,4-4-22 0,3 10-4 0,0 0-1 0,0 0 0 16,0 0-12-16,0 0-2 0,-11 0-1 0,11 0 0 15,0 0-12-15,0 0-2 16,0 0-1-16,0 0 0 0,0 0-20 0,0 0-4 0,0 10-1 0,4-1 0 16,3 1-25-16,3-1 0 0,-10 0 0 0</inkml:trace>
  <inkml:trace contextRef="#ctx0" brushRef="#br0" timeOffset="100836.5797">4646 3266 576 0,'-3'6'25'0,"-1"-3"6"15,1-3-31-15,-1 10 0 0,0-7 0 0,1-3 0 0,-4 0 260 0,7 0 47 16,-4 0 9-16,1 0 1 0,3 0-201 0,-4 0-40 16,4-10-8-16,-3 7-1 15,-1 3-7-15,-3-9 0 0,7 9-1 0,-3-10 0 0,3 7-43 0,0 3-16 16,0 0 11-16,0 0-11 15,0-9 56-15,0 9 4 0,0 0 2 0,0 0 0 0,0 0-20 0,0 0-4 16,0 0-1-16,0 0 0 0,0 0-6 0,10 0-2 16,-10 0 0-16,7-9 0 0,-7 9-29 0,11 0 0 15,-11 0 0-15,0 0 0 0,14 0 50 0,-3 0 4 16,-1-4 1-16,-10 4 0 0,11 0-37 0,3 0-7 16,-4 0-2-16,1 0 0 0,3 0 4 0,0 0 1 15,4 0 0-15,-8 0 0 0,8 4-6 0,-4-4-8 16,4 0 11-16,-1 6-11 0,1-3 9 0,7-3-9 15,-11 0 0-15,7 0 9 0,-3 0-25 0,-1 0-6 16,1 0-1-16,-4 0 0 0,-3 0 23 0,3 0 0 16,0 0 0-16,0 0 0 0,-3 0 0 0,3 0 0 15,-4 6 0-15,-3-3 0 0,0-3 47 0,-7 0 13 0,0 0 4 0,0 0 0 32,0 0-52-32,0 0-12 0,0 0 0 0,0 0 0 0,0 0 23 0,0 0 1 0,0 0 1 0,-3-9 0 15,3 9-17-15,-4-3-8 0,-3-3 0 16,0-4 8-16,-3 7-8 0,-1-6 0 0,4-1 0 0,0 1 0 15,0-4 0-15,3 1 0 0,1 2 0 0,-1-2 0 16,4-1 0-16,-3-2 0 0,-4 2 0 0,7-6 0 16,0 7 0-16,0-7 0 0,0 6 0 0,0-6 0 15,0 7 0-15,0-7 0 0,-7 7 0 0,7-1 0 0,0 0-8 16,0-2 8-16,0 2 0 0,-4 4 0 16,4-4-24-16,0 1 0 0,4 2 0 0,-4 1 0 0,-4 0 40 15,4-1 7-15,0 10 1 0,0 0 1 0,0-9-40 0,0 9-8 16,4-3-1-16,3-1-1 0,-7-2 40 0,0 6 8 15,0 0 1-15,0 6 1 0,3-2-25 0,-3-4 0 16,0 0 0-16,0 0 0 0,0 0 0 0,0 0 0 16,4 0 0-16,-4 0 0 0,0 0 0 0,0 0 8 15,3 0-8-15,-3 0 0 0,0 0 9 0,0 0-9 16,0 0 10-16,0 9-10 0,0-9 9 0,-3 3-9 16,-1 7 8-16,1-1-8 0,3 0 8 0,0-9-8 15,0 0 8-15,-11 3-8 0,4 7 8 0,0 2-8 16,0-2 8-16,0-1-8 0,0 4 8 0,0-4-8 15,0 4 8-15,0 2-8 0,-4-2 0 0,4-1 8 16,7-2-8-16,-7 2 0 0,4-2 8 0,-1 2-8 16,0-2 8-16,4-1-8 0,0-9 0 0,-3 10 0 0,3-10 0 0,0 0 0 15,-4 9 0-15,4-9 0 0,0 0 0 16,0 0 0-16,0 0-12 0,0 0 1 0,0 0 1 0,0 0 0 31,0 0-182-31</inkml:trace>
  <inkml:trace contextRef="#ctx0" brushRef="#br0" timeOffset="102904.5407">3863 2187 57 0,'0'0'0'0,"0"0"0"15,0 0 0-15,0 0 0 0,11 0 274 0,-4 0 50 16,-7 0 9-16,0 0 3 0,3 10-116 0,4-10-24 15,-7 3-4-15,0-3 0 0,4 9-71 0,-1 1-13 16,4 2-4-16,4-3 0 0,-4 4-41 0,3-4-9 16,8 10-2-16,-4-3 0 0,4-7-21 0,3 1-5 15,0 9-1-15,0-7 0 0,1 7-5 0,-1-7-2 16,-4 10 0-16,5-3 0 0,-1-6-6 0,-4 6 0 16,4-1-1-16,-3-2 0 0,0 6-3 0,-1 0 0 15,1-13 0-15,3 13 0 0,4-3-26 0,-4 3-6 0,-3 0 0 0,6 0-1 16,-6-6 71-16,3-1 14 15,-3 10 4-15,3-9 0 0,0 3-48 0,0 6-8 0,-3-16-8 0,0 10 9 16,-1-6 20-16,1 6 4 0,-4-1 1 0,0-5 0 16,0 0-10-16,-3-1-3 0,3 4 0 0,-7-4 0 15,4 1-10-15,-1-4-3 0,1 1 0 0,-1-7 0 16,1 6-8-16,-4 1 0 0,4-1 0 0,-4-6 0 16,3 7 0-16,-6-1 0 0,3 0 0 0,7 1 0 15,-11-7 0-15,1 6 0 0,3-6 0 0,-3 7-11 16,3-1 11-16,-4-6 14 0,-3 7-3 0,0-4-1 15,0-3-10-15,0-3 0 0,0 0 9 0,0 0-9 16,0 0-58-16,0 0-16 0,-7 6-3 0,0-12-811 16,-4-3-163-16</inkml:trace>
  <inkml:trace contextRef="#ctx0" brushRef="#br0" timeOffset="108625.9954">1168 1817 172 0,'0'3'8'15,"0"-3"1"-15,0-3-9 0,0 3 0 0,3-6 0 0,4 3 0 16,-7-7 129-16,0 10 24 0,0-9 5 0,4 9 1 0,-1-3-78 15,4-3-15-15,-7 2-3 0,4 1-1 0,-4 3 13 0,0-6 2 16,7 6 1-16,-7-9 0 16,0 9 23-16,0 0 5 0,0 0 1 0,0 0 0 0,0 0-14 0,4-4-2 15,-8-2-1-15,4 6 0 0,-7-3-22 0,7 3-4 16,-4-3 0-16,4-3-1 0,-10 2-33 0,6 4-6 16,-3-6-2-16,4 3 0 0,-4-3-11 0,3 0-3 15,4-4 0-15,-10-6 0 0,6 10-8 0,-3-3 10 16,3-1-10-16,-6 1 10 0,6 9 16 0,-6-9 3 15,-4-1 1-15,3-6 0 0,-3 7-42 0,-4 0-8 16,4 6-1-16,4-4-1 0,-5 4 22 0,1-6 8 16,4 12 0-16,-1 3 0 0,-3-6-8 0,4 0 8 15,-1 3-8-15,0 7 8 0,1-10-8 0,6 9 0 16,-6-6 0-16,6 7 0 0,-3 2 9 0,4 4-9 16,3-4 10-16,0 1-10 0,0 9 8 0,0 0-8 15,0-7 0-15,10 7 0 0,-6 0 8 0,6 0-8 16,-6 0 0-16,6 0 0 0,8 0 0 0,-11 3 0 0,4 0 0 0,-1-3 0 15,4 7 0-15,-3-4 0 0,3-3 0 0,-3 15 0 16,3-12 13-16,-4 7-3 0,1-1-1 0,3 13 0 16,4-13-9-16,-11 7 10 0,3-4-10 0,1 7 10 15,3-6-10-15,-7 5 0 0,4 1 0 0,-8-6 8 16,1 5-19-16,3 4-4 16,-7-12-1-16,3 5 0 0,4-5 16 0,-7-7 8 15,0 6 0-15,0 0-8 16,0-2-20-16,-7-4-12 0,7-3-1 0,0 0-1 0,-3-3-2 0,-8-7-1 0,8 7 0 0,-8-10 0 31,4 1-52-31,3-7-11 0,-10-3-1 0</inkml:trace>
  <inkml:trace contextRef="#ctx0" brushRef="#br0" timeOffset="108854.5698">903 2463 288 0,'0'0'25'0,"0"0"-25"15,11 10 0-15,-8-7 0 0,1 6 226 0,3-3 40 16,3-3 8-16,1 1 2 0,-7 2-154 0,6-6-30 16,4 0-7-16,0-6-1 0,4 2-24 0,-4 4-4 15,0-9-2-15,7 9 0 0,-3-9-10 0,3 6-3 16,-7-7 0-16,4 7 0 0,-4-3-9 0,4 3-1 16,-8-4-1-16,4 4 0 0,4-6-16 0,-7 6-3 15,-4-4-1-15,3 4 0 0,1-3-28 0,-1 6-6 0,-6-13 0 0,6 13-575 31,1-3-114-31</inkml:trace>
  <inkml:trace contextRef="#ctx0" brushRef="#br0" timeOffset="109127.6233">1383 2281 230 0,'0'0'20'0,"0"0"-20"0,0 0 0 0,0 3 0 16,3-3 308-16,4 13 58 0,-7-13 11 0,0 6 3 15,0-3-177-15,0 13-35 0,0-10-8 0,0 10 0 16,0-7-85-16,4 4-17 0,-4-1-3 0,0 7-1 15,4-9-31-15,3 5-7 0,-7-5 0 0,10 2-1 16,-3-2-15-16,0-1 0 0,4 4 0 0,-1-7 0 0,-2 3 0 0,9-6 0 16,-10 1 0-16,4 2 0 0,6-3 0 0,-10-3 0 15,11 6 0-15,-11-12 0 0,4 3 10 0,-4-3-10 16,3 2 10-16,-6 4-10 0,-1-9 0 0,5 6 0 16,-5-3-8-16,4 3 8 0,-3-7 10 0,-4 1 9 15,0-1 1-15,3 7 1 16,-3-6-49-16,0-1-11 0,0 1-1 0,0-4-1 15,0 10-124-15,0-6-25 0,0-1-5 0</inkml:trace>
  <inkml:trace contextRef="#ctx0" brushRef="#br0" timeOffset="109460.0147">1792 2353 1461 0,'0'7'64'0,"0"-7"15"0,0 9-63 0,0-3-16 16,0-3 0-16,0-3 0 0,0 0 112 0,0 0 20 0,11 10 4 0,-8-1 1 15,-3-9-73-15,0 0-14 0,0 0-3 16,0 0-1-16,0 0-22 0,0 0-4 0,0 0 0 0,0 0-1 16,0 0 37-16,0 0 7 0,0 0 1 0,0 0 1 15,11-9-53-15,-1-1-12 0,-6-2 0 0,3 3 0 16,-3-4 31-16,-1-3 5 0,4 4 2 0,-3 2 0 16,3-5-28-16,-4 5-10 0,8-5 0 0,-11 2 9 15,10 4-9-15,-10 5 0 0,11-5 0 0,-8 0 0 16,1 6 20-16,3-4 3 0,4 4 0 15,-4 0 0-15,-7 3-42 0,7 0-8 0,3 3-1 16,4 0-1 0,-3 7 2-16,-7-10 1 0,6 9 0 0,1-3 0 0,-8 1 14 0,4 2 2 0,-7-9 1 0,11 6 0 15,-8-3-21-15,-3 1-4 0,0-4-1 0,0 0 0 16,0 0-109-16,11 0-21 0,-11 0-5 0,11-4-678 16</inkml:trace>
  <inkml:trace contextRef="#ctx0" brushRef="#br0" timeOffset="109709.4289">2191 2018 633 0,'0'0'56'0,"0"0"-44"16,0 0-12-16,0 0 0 0,0 0 203 0,0 0 38 16,0 9 8-16,0-2 2 0,0 8-47 0,-4-5-10 15,4 2-2-15,-7 1 0 0,4-4-60 0,-4 4-12 16,0-4-2-16,7 4-1 0,-11 2-93 0,11-2-24 16,-11-1 0-16,11 7 0 0,-10-6 41 0,6-1 4 15,4-2 1-15,-7-1 0 0,7 4-37 0,0-4-9 16,0 0 0-16,7 4 0 0,-7-13 0 0,4 6 0 15,3-3 0-15,-4 4 0 0,-3-7-11 0,11 6 11 0,0-6-8 0,-4 6 8 16,3-6 0-16,8 0-10 16,-11-6 10-16,3 6 0 0,1 0 0 0,3-6-8 0,-3-1 8 0,-1 7 0 15,-10 0 0-15,0 0-8 0,0 0 8 0,11-12 0 16,-1-1-103 0,-2 4-13-16,2-1-4 0,1 1-627 0,-1 0-125 0</inkml:trace>
  <inkml:trace contextRef="#ctx0" brushRef="#br0" timeOffset="109942.5838">2374 1566 1414 0,'-3'0'63'0,"-1"0"13"0,4 0-61 0,0 0-15 16,-7 0 0-16,4 0 0 0,3 10 175 0,-7-1 32 16,-1-6 6-16,8 7 2 0,0-10-129 0,0 9-26 15,0 4-4-15,0 5-2 0,8 1-18 0,-1-3-4 16,-7 12-1-16,10-6 0 0,-3 3-16 0,0 0-3 15,4 0-1-15,-1-3 0 16,-3 7-11-16,4-8 0 0,0 1 0 0,3 0 0 0,-4-3 0 0,4-3 0 16,-3 3-14-16,0-1 5 15,-1-5-54-15,1 9-10 0,-8-9-3 0,4 5 0 16,-7-5-171-16,7 3-34 0</inkml:trace>
  <inkml:trace contextRef="#ctx0" brushRef="#br0" timeOffset="110115.0695">2385 1990 288 0,'7'0'25'0,"-7"9"-25"0,-7-9 0 0,7 9 0 16,-4-5 242-16,4-4 43 0,0 0 9 0,0 0 2 15,0 0-159-15,14 0-31 0,-3 6-6 0,3-3-2 16,7 3-58-16,-10-6-11 16,6 0-2-16,1-6-1 0,0 6-13 0,-1-9-2 0,-3 9-1 0,4-4 0 15,0-5 0-15,-8 6 0 0,4-3 0 0,-3 2 0 16,3-2-40-16,-10 0-8 0,3 0-2 0,3 3-752 15</inkml:trace>
  <inkml:trace contextRef="#ctx0" brushRef="#br0" timeOffset="110231.0855">2709 2084 1036 0,'7'12'46'0,"-7"-12"10"0,0 0-45 0,4 0-11 15,-4 0 0-15,0 0 0 0,0 0 53 0,7-3 9 16,-3-6 2-16,6 6-589 15</inkml:trace>
  <inkml:trace contextRef="#ctx0" brushRef="#br0" timeOffset="110389.129">2787 1767 1677 0,'0'0'74'0,"0"0"16"0,-11 9-72 0,4-9-18 15,0 4 0-15,7-4 0 0,0 0 126 0,0 0 22 16,-7 0 4-16,7 0 0 0,0 0-94 0,0 0-19 15,0 0-4-15,0 0-1 0,0 0-34 0,0 0-11 0,0 0 0 0,0 0 0 32,0 0-165-32,7-4-32 0,7 1-8 0</inkml:trace>
  <inkml:trace contextRef="#ctx0" brushRef="#br0" timeOffset="110711.8761">2935 1874 806 0,'0'0'72'0,"0"0"-58"0,-3 9-14 0,3-9 0 15,-7 9 300-15,3-5 58 0,-7 5 11 0,8 0 3 16,-4 1-214-16,3-1-42 0,-3-6-9 0,0 10-2 16,4-7-56-16,-1 4-11 0,1-1-2 0,3 3-1 15,-7 1 23-15,7 0 5 0,0 5 1 0,0-5 0 0,0-4-52 0,7 4-12 16,-7 3 0-16,7-4 0 0,0-2 0 0,3-1-13 16,1-6 2-16,7 10 1 15,-4-4 10-15,3-9-8 0,-6 6 8 0,7-6-8 0,-1 0 8 0,-3 0 0 16,-3-6 0-16,3 6-8 0,-3-9 19 15,-1 5 4-15,4-5 1 0,-3 0 0 0,-11-1-16 0,7-2 0 16,0-1 0-16,-7 7 0 0,0-10 0 0,0 7 0 16,0-4-12-16,-7-2 12 0,3 2-16 0,1 4 4 15,-4-4 1-15,3 1 0 16,-10-4-29-16,4 3-5 0,-1 1-2 0,0 2 0 16,1 1-56-16,-1 0-11 0,-3 5-2 0,4-5-599 15,-1 9-119-15</inkml:trace>
  <inkml:trace contextRef="#ctx0" brushRef="#br0" timeOffset="110978.3191">3175 2049 576 0,'0'0'51'0,"0"0"-41"0,0 0-10 0,0 0 0 16,0 0 292-16,7-9 56 16,7-1 11-16,-14 7 2 0,11-6-169 0,-11 3-33 0,3-7-7 0,1 10-2 15,-4-7-44-15,7 4-9 0,-7-6-1 0,0 9-1 16,3-7-50-16,4 4-9 0,-7 0-3 0,0-1 0 15,4 4 16-15,-4 3 3 16,7 0 1-16,-7 0 0 0,7-6-39 0,4 6-14 0,3 6 9 0,3-6-9 16,-2 3 0-16,6-3 0 0,-7 13 0 0,0-13 0 15,0 0 0-15,4 6 0 0,-1-3 0 0,1 4 0 0,-18-7-12 16,14 0-4-16,-14 0 0 0,14 3-1 16,-14-3-35-16,11 9-8 0,-8-6 0 0,4 13-799 15,-7-4-159-15</inkml:trace>
  <inkml:trace contextRef="#ctx0" brushRef="#br0" timeOffset="111829.6439">1393 3498 518 0,'0'0'23'0,"0"0"5"0,0 0-28 0,0 0 0 16,0 0 0-16,0 0 0 0,0 0 306 0,0 0 56 16,0 0 11-16,0 0 3 0,0 0-213 0,0 0-43 15,4 0-8-15,-4 0-1 0,0-9-29 0,0 9-6 0,0 0 0 0,0 0-1 16,0 0-6-16,0 0-1 0,0 0 0 0,0 0 0 16,-11 9-9-16,1 0-3 0,-1 1 0 0,4-1 0 15,-10 4-20-15,2-1-5 0,5 7-1 0,-4-6 0 16,0 5-14-16,0-5-4 0,3 0 0 0,0 2 0 15,1-5-12-15,6-4 0 16,-6 3 0-16,10 1 0 0,0-10 0 0,0 0 0 0,0 0 0 0,0 0 0 16,0 0-16-16,14-3 4 0,-4-4 1 0,4 7 0 15,1-3 3-15,6-3 0 0,0 3 0 0,-7 3 0 16,11-3 8-16,-11-4-8 0,7 14 8 0,0-4-8 16,-3 0 8-16,3 3 0 0,-7 7 0 0,0-1-8 0,4 7 8 15,-4 3 0-15,-3 0-9 0,3 0 9 0,-4 6-9 0,-10-6 9 16,4 0-12-16,3 6 12 0,-14-6 0 0,7 0 0 15,-4-3 0-15,4-3 0 0,-10 6 12 0,6-4-3 16,-6-5-1-16,2-4 0 0,1 7 8 0,-3-10 0 16,-1 4 1-16,1-4 0 0,-1-3-17 0,1-3 10 15,2 0-10-15,-2 0 8 16,-1 0-33-16,1-3-7 0,-4-3-2 0,7-4 0 16,-1 10-103-16,-2-6-21 0,10-3-4 0,-11-1-1 15,11 1-97-15,-7-1-19 0</inkml:trace>
  <inkml:trace contextRef="#ctx0" brushRef="#br0" timeOffset="112229.001">2103 3241 1364 0,'0'0'60'0,"0"0"13"0,0 0-58 0,0 0-15 0,0 0 0 0,0 9 0 15,0-3 186-15,-11 4 34 0,0-1 8 0,1 10 0 16,-1-3-80-16,1 3-16 0,-4-7-3 0,-1 7-1 15,5-6-51-15,-4 2-10 0,3 1-3 0,1-7 0 16,-1 4 0-16,4-4 0 0,-4 1 0 0,4-1 0 16,-3 0-51-16,3-5-13 0,0 5 0 0,3 4 0 15,-7-4-12-15,8 3-6 0,-8 4-1 0,4 0 0 16,4 0 31-16,-8-1 5 0,8 1 2 0,-4 0 0 16,3 6-31-16,-3 3-5 0,7-10-2 0,0 7 0 15,0-3 31-15,0 3 5 0,7 0 2 0,-3-3 0 16,3-7-19-16,0 4 0 0,0-3 0 0,3-1 0 0,4-3 0 0,-3-5 0 15,3-4 0-15,0 6 0 16,-3-6-48-16,3-6-12 0,4 2-4 0,-4-5 0 0,0 6 75 0,0-6 14 16,4-1 3-16,-11 1 1 15,3-4-46-15,1 7-10 0,-1-7-1 0,1 10-1 0,-7-3 29 0,3-3 0 16,0 5 0-16,3-5 0 16,1 6-116-16,-1-3-18 0,-6-7-3 0,3 13-1005 0</inkml:trace>
  <inkml:trace contextRef="#ctx0" brushRef="#br0" timeOffset="112493.8223">2290 3589 806 0,'10'0'72'0,"-3"-6"-58"0,-3 6-14 0,-1 0 0 16,4-4 244-16,-3-2 47 0,-4 6 9 0,7 0 1 16,-7 0-105-16,0 0-20 0,0 0-5 0,0 0-1 15,0 0-55-15,0 0-11 0,-11 0-3 0,1-3 0 16,6-6-54-16,-3 6-11 0,4-4-3 15,3-2 0-15,-7-4-23 0,3 1-10 0,0-1 8 0,4-2-8 16,0 2 0-16,0-6 0 0,0 7 0 0,0-7 0 16,0 6 0-16,4-6 0 0,-4 7 0 0,4 3-11 15,-4-4 11-15,7 4-10 0,-7-1 10 0,10 10-10 16,-6-6-14-16,6 0-2 16,-6 6-1-16,6 0 0 0,1 6-41 0,0-3-9 0,3 0-2 15,0 7 0-15,3-10-108 0,-2 9-21 0,-1 0-5 0,0-5-722 16</inkml:trace>
  <inkml:trace contextRef="#ctx0" brushRef="#br0" timeOffset="112624.802">2625 3423 921 0,'0'0'82'0,"0"0"-66"0,0 0-16 0,0 0 0 0,0 0 256 0,7 3 47 16,-7-3 9-16,3 9 3 0,4-9-167 0,-7 0-32 16,0 0-8-16,4 10 0 0,-4-10-63 0,10 0-12 15,-10 0-2-15,11 6-1 0,-11-6-30 0,4 0 0 16,6-6 0-16,1 6 0 15,-11 0-30-15,3-4-12 0,4-2-2 0,-3 3-1 16,-1-6-183-16,4 6-37 0,-3-4-7 0</inkml:trace>
  <inkml:trace contextRef="#ctx0" brushRef="#br0" timeOffset="112790.4926">2674 3078 806 0,'0'0'36'0,"0"0"7"0,-3 0-35 0,-1 0-8 0,-3 0 0 0,3 6 0 15,4-3 345-15,-10-3 67 0,6 0 14 0,-3 10 2 16,4-10-296-16,3 9-60 0,-7-6-12 0,7-3-3 16,0 6-25-16,0-6-4 0,0 0-2 0,0 0 0 31,0 0-183-31,0 0-37 0,0 0-7 0</inkml:trace>
  <inkml:trace contextRef="#ctx0" brushRef="#br0" timeOffset="113078.8398">2822 3329 1324 0,'0'0'118'0,"0"0"-94"16,0 0-24-16,0 0 0 0,0 0 199 0,0 0 35 15,0 9 7-15,0-6 2 0,7 7-95 0,0-1-18 16,-7 4-4-16,11-4-1 0,-11 0-63 0,14 4-13 16,-10-4-2-16,6 10-1 0,-3-6-28 0,7-1-6 15,-10 7 0-15,6 3-1 0,1-10-11 0,0 7 10 16,-8 3-10-16,4 0 10 0,0 3-10 0,0-3 10 15,-3 0-10-15,3 0 10 0,-7 0-10 0,7 0 0 16,-7 0 0-16,7 0 0 0,-7-3-24 0,4-7 2 16,-4 4 1-16,0-3 0 15,0-4-63-15,0-6-12 0,0-3-2 0,0 0-1 16,-4 6-147-16,4-12-30 0,-11-3-5 0,8-4-524 0</inkml:trace>
  <inkml:trace contextRef="#ctx0" brushRef="#br0" timeOffset="113395.051">2769 3235 345 0,'-7'-4'31'0,"7"-2"-31"0,-7 6 0 0,4 0 0 16,-8 0 364-16,11 0 68 0,-7 6 12 0,0-2 4 16,7-4-214-16,0 0-42 0,0 0-9 0,0 0-2 15,0 0-85-15,0 0-16 0,7 6-4 0,4-3-1 16,-1-3-35-16,-3 0-8 0,7 0 0 0,-3-3-1 16,3-3-9-16,-3 6-2 0,-1 0 0 0,4 0 0 15,0 0-12-15,8 0-8 0,-12 0 8 0,4 0-8 16,4 0 0-16,0 0 8 0,-8 6-8 0,8-3 0 0,-4 6 10 0,-3-6-2 15,3 7-8-15,-4-1 12 0,-3 4-12 16,4-4 0-16,-4 10 0 0,0-6 0 0,-4-4 0 0,-3 4 0 16,0-4 0-16,0 4 0 0,0-4 0 0,0 0 8 15,-3 1-8-15,-4 2 0 0,0-5 0 0,0-1 0 16,3 0 0-16,-10-3 0 0,7 7 0 0,-3-10 0 16,-5 6 0-16,5-6 0 0,-1 3-19 0,1-6 0 15,3-3 0-15,-4 2 0 16,0-2-123-16,1-3-25 0,-1-4-5 0,4 4 0 15,7-4-75-15,0 4-14 0,-10-22-3 0,10 9-1 0</inkml:trace>
  <inkml:trace contextRef="#ctx0" brushRef="#br0" timeOffset="113762.1813">3076 2886 230 0,'0'0'20'0,"0"0"-20"0,0 0 0 0,0 0 0 16,0 0 403-16,0 0 76 0,0 0 15 0,0 0 3 15,0 0-268-15,0 0-53 0,4 10-12 0,3-1-1 16,-7 1-72-16,7 2-15 0,0 1-2 0,4 6-1 16,-8-1-32-16,8-2-6 0,-1 3-2 15,1 3 0-15,-4 0-19 0,3 6-4 0,-3-6-1 0,4-3 0 16,-4-4-9-16,4 4 0 0,-4-6 0 0,7 9 0 16,-11-7-9-16,4 1-4 0,-3 3-1 0,0-7 0 31,-4 4-60-31,3-3-12 0,-3-4-2 0,0 1-1 0,0-4-113 0,0-6-22 0,0 0-5 0,-7 0-1 15,-4-3-28-15,1-7-6 0,3 1 0 0,-4-4-1 16,-6-6 157-16,9-2 31 0,-2-1 6 0,-4 0 2 0,3 0 89 0,-3 0 17 16,7 0 4-16,-4 3 1 0,8 0 140 0,3 7 28 15,-7-1 6-15,7 4 0 0,7-1-11 0,-4 7-2 16,5-3-1-16,-1 3 0 0,3-4-78 0,1 7-16 16,-1 7-4-16,4-4 0 0,4-3-35 0,-4 0-7 15,4 0-2-15,-1 0 0 0,1 0-30 0,0 0-6 16,-1 0-2-16,1-3 0 0,-4-4-33 0,4 7-6 15,-1-3-2-15,-2-6 0 16,-1-1-109-16,7-2-23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1A18D-B9C6-4CA4-B2C9-1715A8673A40}" type="datetimeFigureOut">
              <a:rPr lang="en-US" smtClean="0"/>
              <a:t>8/27/2019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04D299-FA52-41EB-B490-19A8FD0A8F8E}" type="slidenum">
              <a:rPr lang="en-US" smtClean="0"/>
              <a:t>‹#›</a:t>
            </a:fld>
            <a:endParaRPr lang="en-US"/>
          </a:p>
        </p:txBody>
      </p:sp>
    </p:spTree>
    <p:extLst>
      <p:ext uri="{BB962C8B-B14F-4D97-AF65-F5344CB8AC3E}">
        <p14:creationId xmlns:p14="http://schemas.microsoft.com/office/powerpoint/2010/main" val="1362178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ordclouds.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why</a:t>
            </a:r>
            <a:r>
              <a:rPr lang="en-US" baseline="0" dirty="0" smtClean="0"/>
              <a:t> you have them sit in groups – important to meet new classmates, you are learning a foreign language this term, need to work together.</a:t>
            </a:r>
            <a:endParaRPr lang="en-US" dirty="0"/>
          </a:p>
        </p:txBody>
      </p:sp>
      <p:sp>
        <p:nvSpPr>
          <p:cNvPr id="4" name="Slide Number Placeholder 3"/>
          <p:cNvSpPr>
            <a:spLocks noGrp="1"/>
          </p:cNvSpPr>
          <p:nvPr>
            <p:ph type="sldNum" sz="quarter" idx="10"/>
          </p:nvPr>
        </p:nvSpPr>
        <p:spPr/>
        <p:txBody>
          <a:bodyPr/>
          <a:lstStyle/>
          <a:p>
            <a:fld id="{B804D299-FA52-41EB-B490-19A8FD0A8F8E}" type="slidenum">
              <a:rPr lang="en-US" smtClean="0"/>
              <a:t>1</a:t>
            </a:fld>
            <a:endParaRPr lang="en-US"/>
          </a:p>
        </p:txBody>
      </p:sp>
    </p:spTree>
    <p:extLst>
      <p:ext uri="{BB962C8B-B14F-4D97-AF65-F5344CB8AC3E}">
        <p14:creationId xmlns:p14="http://schemas.microsoft.com/office/powerpoint/2010/main" val="2278992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https://www.wordclouds.com/</a:t>
            </a:r>
            <a:endParaRPr lang="en-US" dirty="0"/>
          </a:p>
        </p:txBody>
      </p:sp>
      <p:sp>
        <p:nvSpPr>
          <p:cNvPr id="4" name="Slide Number Placeholder 3"/>
          <p:cNvSpPr>
            <a:spLocks noGrp="1"/>
          </p:cNvSpPr>
          <p:nvPr>
            <p:ph type="sldNum" sz="quarter" idx="10"/>
          </p:nvPr>
        </p:nvSpPr>
        <p:spPr/>
        <p:txBody>
          <a:bodyPr/>
          <a:lstStyle/>
          <a:p>
            <a:fld id="{B804D299-FA52-41EB-B490-19A8FD0A8F8E}" type="slidenum">
              <a:rPr lang="en-US" smtClean="0"/>
              <a:t>3</a:t>
            </a:fld>
            <a:endParaRPr lang="en-US"/>
          </a:p>
        </p:txBody>
      </p:sp>
    </p:spTree>
    <p:extLst>
      <p:ext uri="{BB962C8B-B14F-4D97-AF65-F5344CB8AC3E}">
        <p14:creationId xmlns:p14="http://schemas.microsoft.com/office/powerpoint/2010/main" val="498860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 his wife Drew in front of Nebo and </a:t>
            </a:r>
            <a:r>
              <a:rPr lang="en-US" dirty="0" err="1" smtClean="0"/>
              <a:t>fenway</a:t>
            </a:r>
            <a:r>
              <a:rPr lang="en-US" dirty="0" smtClean="0"/>
              <a:t> park</a:t>
            </a:r>
            <a:endParaRPr lang="en-US" dirty="0"/>
          </a:p>
        </p:txBody>
      </p:sp>
      <p:sp>
        <p:nvSpPr>
          <p:cNvPr id="4" name="Slide Number Placeholder 3"/>
          <p:cNvSpPr>
            <a:spLocks noGrp="1"/>
          </p:cNvSpPr>
          <p:nvPr>
            <p:ph type="sldNum" sz="quarter" idx="10"/>
          </p:nvPr>
        </p:nvSpPr>
        <p:spPr/>
        <p:txBody>
          <a:bodyPr/>
          <a:lstStyle/>
          <a:p>
            <a:fld id="{B804D299-FA52-41EB-B490-19A8FD0A8F8E}" type="slidenum">
              <a:rPr lang="en-US" smtClean="0"/>
              <a:t>5</a:t>
            </a:fld>
            <a:endParaRPr lang="en-US"/>
          </a:p>
        </p:txBody>
      </p:sp>
    </p:spTree>
    <p:extLst>
      <p:ext uri="{BB962C8B-B14F-4D97-AF65-F5344CB8AC3E}">
        <p14:creationId xmlns:p14="http://schemas.microsoft.com/office/powerpoint/2010/main" val="32050198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8/27/2019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6201DB-CA67-43E9-B298-4E9E49712EA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8/27/2019</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31B5A-7A05-4D4D-8F1E-D4C383C88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946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6201DB-CA67-43E9-B298-4E9E49712EA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8/27/2019</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31B5A-7A05-4D4D-8F1E-D4C383C88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519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8/27/2019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6201DB-CA67-43E9-B298-4E9E49712EA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8/27/2019</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31B5A-7A05-4D4D-8F1E-D4C383C88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803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6201DB-CA67-43E9-B298-4E9E49712EA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8/27/2019</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31B5A-7A05-4D4D-8F1E-D4C383C88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877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6201DB-CA67-43E9-B298-4E9E49712EA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8/27/2019</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31B5A-7A05-4D4D-8F1E-D4C383C88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107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6201DB-CA67-43E9-B298-4E9E49712EA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8/27/2019</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31B5A-7A05-4D4D-8F1E-D4C383C88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102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6201DB-CA67-43E9-B298-4E9E49712EA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8/27/2019</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31B5A-7A05-4D4D-8F1E-D4C383C88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414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6201DB-CA67-43E9-B298-4E9E49712EA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8/27/2019</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31B5A-7A05-4D4D-8F1E-D4C383C88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184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6201DB-CA67-43E9-B298-4E9E49712EA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8/27/2019</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31B5A-7A05-4D4D-8F1E-D4C383C88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51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6201DB-CA67-43E9-B298-4E9E49712EA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8/27/2019</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31B5A-7A05-4D4D-8F1E-D4C383C88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161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6201DB-CA67-43E9-B298-4E9E49712EA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8/27/2019</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31B5A-7A05-4D4D-8F1E-D4C383C88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456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8/27/2019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8/27/2019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6201DB-CA67-43E9-B298-4E9E49712EA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8/27/2019</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D31B5A-7A05-4D4D-8F1E-D4C383C881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73498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hyperlink" Target="http://www.reuelgroup.org/numerical-methods-che-310.html"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join.slack.com/t/2019fche310/shared_invite/enQtNzI5ODE3MDEzMTQzLTFkOWY4M2NjYWM2MTNiYzYxYTk2ZjE2MjRhZjA3YmJjOTM3ZDMyYmIzYzZjMGY0M2M0ZTQwM2I5YjI0NzRmYzA" TargetMode="External"/><Relationship Id="rId1" Type="http://schemas.openxmlformats.org/officeDocument/2006/relationships/slideLayout" Target="../slideLayouts/slideLayout7.xml"/><Relationship Id="rId5" Type="http://schemas.openxmlformats.org/officeDocument/2006/relationships/hyperlink" Target="https://www.youtube.com/watch?v=9RJZMSsH7-g" TargetMode="Externa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3.png"/><Relationship Id="rId1" Type="http://schemas.openxmlformats.org/officeDocument/2006/relationships/slideLayout" Target="../slideLayouts/slideLayout24.xml"/><Relationship Id="rId4" Type="http://schemas.openxmlformats.org/officeDocument/2006/relationships/image" Target="../media/image63.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microsoft.com/office/2007/relationships/media" Target="../media/media2.mp4"/><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video" Target="../media/media1.mp4"/><Relationship Id="rId16" Type="http://schemas.openxmlformats.org/officeDocument/2006/relationships/image" Target="../media/image20.png"/><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slideLayout" Target="../slideLayouts/slideLayout6.xml"/><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video" Target="../media/media2.mp4"/><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7686" y="620486"/>
            <a:ext cx="3777343" cy="369332"/>
          </a:xfrm>
          <a:prstGeom prst="rect">
            <a:avLst/>
          </a:prstGeom>
          <a:noFill/>
        </p:spPr>
        <p:txBody>
          <a:bodyPr wrap="square" rtlCol="0">
            <a:spAutoFit/>
          </a:bodyPr>
          <a:lstStyle/>
          <a:p>
            <a:r>
              <a:rPr lang="en-US" b="1" dirty="0" smtClean="0"/>
              <a:t>Startup Teams – Fall 2019 – ChE 310</a:t>
            </a:r>
            <a:endParaRPr lang="en-US" b="1" dirty="0"/>
          </a:p>
        </p:txBody>
      </p:sp>
      <p:pic>
        <p:nvPicPr>
          <p:cNvPr id="2" name="Picture 1"/>
          <p:cNvPicPr>
            <a:picLocks noChangeAspect="1"/>
          </p:cNvPicPr>
          <p:nvPr/>
        </p:nvPicPr>
        <p:blipFill>
          <a:blip r:embed="rId3"/>
          <a:stretch>
            <a:fillRect/>
          </a:stretch>
        </p:blipFill>
        <p:spPr>
          <a:xfrm>
            <a:off x="1077686" y="1166122"/>
            <a:ext cx="9797535" cy="5553363"/>
          </a:xfrm>
          <a:prstGeom prst="rect">
            <a:avLst/>
          </a:prstGeom>
        </p:spPr>
      </p:pic>
      <p:sp>
        <p:nvSpPr>
          <p:cNvPr id="4" name="Rectangle 3"/>
          <p:cNvSpPr/>
          <p:nvPr/>
        </p:nvSpPr>
        <p:spPr>
          <a:xfrm>
            <a:off x="1392702" y="1751428"/>
            <a:ext cx="907366" cy="457200"/>
          </a:xfrm>
          <a:prstGeom prst="rect">
            <a:avLst/>
          </a:prstGeom>
          <a:solidFill>
            <a:srgbClr val="D1F7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92702" y="2793934"/>
            <a:ext cx="907366" cy="457200"/>
          </a:xfrm>
          <a:prstGeom prst="rect">
            <a:avLst/>
          </a:prstGeom>
          <a:solidFill>
            <a:srgbClr val="F9F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92702" y="3836440"/>
            <a:ext cx="907366" cy="457200"/>
          </a:xfrm>
          <a:prstGeom prst="rect">
            <a:avLst/>
          </a:prstGeom>
          <a:solidFill>
            <a:srgbClr val="EAA5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92702" y="4956580"/>
            <a:ext cx="907366" cy="457200"/>
          </a:xfrm>
          <a:prstGeom prst="rect">
            <a:avLst/>
          </a:prstGeom>
          <a:solidFill>
            <a:srgbClr val="64B0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92702" y="6076720"/>
            <a:ext cx="907366"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06662" y="1751428"/>
            <a:ext cx="907366" cy="4572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06662" y="2793934"/>
            <a:ext cx="907366" cy="457200"/>
          </a:xfrm>
          <a:prstGeom prst="rect">
            <a:avLst/>
          </a:prstGeom>
          <a:solidFill>
            <a:srgbClr val="F7DD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06662" y="3924957"/>
            <a:ext cx="907366"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06662" y="4956580"/>
            <a:ext cx="907366" cy="457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06662" y="6076720"/>
            <a:ext cx="907366" cy="457200"/>
          </a:xfrm>
          <a:prstGeom prst="rect">
            <a:avLst/>
          </a:prstGeom>
          <a:solidFill>
            <a:srgbClr val="358F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115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686" y="905778"/>
            <a:ext cx="6861808" cy="1303867"/>
          </a:xfrm>
        </p:spPr>
        <p:txBody>
          <a:bodyPr>
            <a:normAutofit/>
          </a:bodyPr>
          <a:lstStyle/>
          <a:p>
            <a:pPr algn="l"/>
            <a:r>
              <a:rPr lang="en-US" sz="3600" dirty="0" smtClean="0"/>
              <a:t>Who has structured programming experience?</a:t>
            </a:r>
            <a:endParaRPr lang="en-US"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0" y="514350"/>
            <a:ext cx="3086100" cy="1851660"/>
          </a:xfrm>
          <a:prstGeom prst="rect">
            <a:avLst/>
          </a:prstGeom>
        </p:spPr>
      </p:pic>
      <p:sp>
        <p:nvSpPr>
          <p:cNvPr id="6" name="Rectangular Callout 5"/>
          <p:cNvSpPr/>
          <p:nvPr/>
        </p:nvSpPr>
        <p:spPr>
          <a:xfrm>
            <a:off x="815342" y="2592912"/>
            <a:ext cx="2442208" cy="445770"/>
          </a:xfrm>
          <a:prstGeom prst="wedgeRectCallout">
            <a:avLst>
              <a:gd name="adj1" fmla="val -49382"/>
              <a:gd name="adj2" fmla="val 100961"/>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Want to go bowling?</a:t>
            </a:r>
            <a:endParaRPr lang="en-US" b="1" dirty="0">
              <a:solidFill>
                <a:schemeClr val="tx1"/>
              </a:solidFill>
            </a:endParaRPr>
          </a:p>
        </p:txBody>
      </p:sp>
      <p:pic>
        <p:nvPicPr>
          <p:cNvPr id="9" name="Picture 8"/>
          <p:cNvPicPr>
            <a:picLocks noChangeAspect="1"/>
          </p:cNvPicPr>
          <p:nvPr/>
        </p:nvPicPr>
        <p:blipFill>
          <a:blip r:embed="rId3"/>
          <a:stretch>
            <a:fillRect/>
          </a:stretch>
        </p:blipFill>
        <p:spPr>
          <a:xfrm>
            <a:off x="88214" y="2815797"/>
            <a:ext cx="567108" cy="569595"/>
          </a:xfrm>
          <a:prstGeom prst="rect">
            <a:avLst/>
          </a:prstGeom>
        </p:spPr>
      </p:pic>
      <p:cxnSp>
        <p:nvCxnSpPr>
          <p:cNvPr id="11" name="Elbow Connector 10"/>
          <p:cNvCxnSpPr/>
          <p:nvPr/>
        </p:nvCxnSpPr>
        <p:spPr>
          <a:xfrm>
            <a:off x="3417570" y="2815797"/>
            <a:ext cx="720090" cy="28479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stretch>
            <a:fillRect/>
          </a:stretch>
        </p:blipFill>
        <p:spPr>
          <a:xfrm>
            <a:off x="4311968" y="2687210"/>
            <a:ext cx="1143952" cy="1143952"/>
          </a:xfrm>
          <a:prstGeom prst="rect">
            <a:avLst/>
          </a:prstGeom>
        </p:spPr>
      </p:pic>
      <p:sp>
        <p:nvSpPr>
          <p:cNvPr id="15" name="Rectangular Callout 14"/>
          <p:cNvSpPr/>
          <p:nvPr/>
        </p:nvSpPr>
        <p:spPr>
          <a:xfrm>
            <a:off x="1085851" y="3385392"/>
            <a:ext cx="2171700" cy="445770"/>
          </a:xfrm>
          <a:prstGeom prst="wedgeRectCallout">
            <a:avLst>
              <a:gd name="adj1" fmla="val 50306"/>
              <a:gd name="adj2" fmla="val 108653"/>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Busy.  Maybe L8R?</a:t>
            </a:r>
            <a:endParaRPr lang="en-US" b="1" dirty="0">
              <a:solidFill>
                <a:schemeClr val="tx1"/>
              </a:solidFill>
            </a:endParaRPr>
          </a:p>
        </p:txBody>
      </p:sp>
      <p:cxnSp>
        <p:nvCxnSpPr>
          <p:cNvPr id="17" name="Elbow Connector 16"/>
          <p:cNvCxnSpPr/>
          <p:nvPr/>
        </p:nvCxnSpPr>
        <p:spPr>
          <a:xfrm rot="10800000" flipV="1">
            <a:off x="3417570" y="3577590"/>
            <a:ext cx="800100" cy="25357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ular Callout 17"/>
          <p:cNvSpPr/>
          <p:nvPr/>
        </p:nvSpPr>
        <p:spPr>
          <a:xfrm>
            <a:off x="5768338" y="3385392"/>
            <a:ext cx="1718312" cy="445770"/>
          </a:xfrm>
          <a:prstGeom prst="wedgeRectCallout">
            <a:avLst>
              <a:gd name="adj1" fmla="val 50306"/>
              <a:gd name="adj2" fmla="val 108653"/>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Yes.  When?</a:t>
            </a:r>
            <a:endParaRPr lang="en-US" b="1" dirty="0">
              <a:solidFill>
                <a:schemeClr val="tx1"/>
              </a:solidFill>
            </a:endParaRPr>
          </a:p>
        </p:txBody>
      </p:sp>
      <p:sp>
        <p:nvSpPr>
          <p:cNvPr id="19" name="Rectangular Callout 18"/>
          <p:cNvSpPr/>
          <p:nvPr/>
        </p:nvSpPr>
        <p:spPr>
          <a:xfrm>
            <a:off x="5768338" y="4305279"/>
            <a:ext cx="2442208" cy="626538"/>
          </a:xfrm>
          <a:prstGeom prst="wedgeRectCallout">
            <a:avLst>
              <a:gd name="adj1" fmla="val -49382"/>
              <a:gd name="adj2" fmla="val 100961"/>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10:00PM @ Perfect Games.  Wing night.</a:t>
            </a:r>
            <a:endParaRPr lang="en-US" b="1" dirty="0">
              <a:solidFill>
                <a:schemeClr val="tx1"/>
              </a:solidFill>
            </a:endParaRPr>
          </a:p>
        </p:txBody>
      </p:sp>
      <p:pic>
        <p:nvPicPr>
          <p:cNvPr id="20" name="Picture 19"/>
          <p:cNvPicPr>
            <a:picLocks noChangeAspect="1"/>
          </p:cNvPicPr>
          <p:nvPr/>
        </p:nvPicPr>
        <p:blipFill>
          <a:blip r:embed="rId3"/>
          <a:stretch>
            <a:fillRect/>
          </a:stretch>
        </p:blipFill>
        <p:spPr>
          <a:xfrm>
            <a:off x="5009674" y="4767138"/>
            <a:ext cx="567108" cy="569595"/>
          </a:xfrm>
          <a:prstGeom prst="rect">
            <a:avLst/>
          </a:prstGeom>
        </p:spPr>
      </p:pic>
      <p:cxnSp>
        <p:nvCxnSpPr>
          <p:cNvPr id="22" name="Elbow Connector 21"/>
          <p:cNvCxnSpPr/>
          <p:nvPr/>
        </p:nvCxnSpPr>
        <p:spPr>
          <a:xfrm>
            <a:off x="5346674" y="3675551"/>
            <a:ext cx="528346" cy="40495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a:stretch>
            <a:fillRect/>
          </a:stretch>
        </p:blipFill>
        <p:spPr>
          <a:xfrm>
            <a:off x="8694420" y="4068831"/>
            <a:ext cx="1325880" cy="1325880"/>
          </a:xfrm>
          <a:prstGeom prst="rect">
            <a:avLst/>
          </a:prstGeom>
        </p:spPr>
      </p:pic>
      <p:sp>
        <p:nvSpPr>
          <p:cNvPr id="25" name="TextBox 24"/>
          <p:cNvSpPr txBox="1"/>
          <p:nvPr/>
        </p:nvSpPr>
        <p:spPr>
          <a:xfrm>
            <a:off x="4206240" y="3920241"/>
            <a:ext cx="1318260" cy="369332"/>
          </a:xfrm>
          <a:prstGeom prst="rect">
            <a:avLst/>
          </a:prstGeom>
          <a:noFill/>
        </p:spPr>
        <p:txBody>
          <a:bodyPr wrap="square" rtlCol="0">
            <a:spAutoFit/>
          </a:bodyPr>
          <a:lstStyle/>
          <a:p>
            <a:pPr algn="ctr"/>
            <a:r>
              <a:rPr lang="en-US" b="1" dirty="0" smtClean="0"/>
              <a:t>[Criteria?]</a:t>
            </a:r>
            <a:endParaRPr lang="en-US" b="1" dirty="0"/>
          </a:p>
        </p:txBody>
      </p:sp>
      <p:sp>
        <p:nvSpPr>
          <p:cNvPr id="26" name="TextBox 25"/>
          <p:cNvSpPr txBox="1"/>
          <p:nvPr/>
        </p:nvSpPr>
        <p:spPr>
          <a:xfrm>
            <a:off x="8702040" y="5394711"/>
            <a:ext cx="1318260" cy="369332"/>
          </a:xfrm>
          <a:prstGeom prst="rect">
            <a:avLst/>
          </a:prstGeom>
          <a:noFill/>
        </p:spPr>
        <p:txBody>
          <a:bodyPr wrap="square" rtlCol="0">
            <a:spAutoFit/>
          </a:bodyPr>
          <a:lstStyle/>
          <a:p>
            <a:pPr algn="ctr"/>
            <a:r>
              <a:rPr lang="en-US" b="1" dirty="0" smtClean="0"/>
              <a:t>[Criteria?]</a:t>
            </a:r>
            <a:endParaRPr lang="en-US" b="1" dirty="0"/>
          </a:p>
        </p:txBody>
      </p:sp>
      <p:cxnSp>
        <p:nvCxnSpPr>
          <p:cNvPr id="27" name="Elbow Connector 26"/>
          <p:cNvCxnSpPr>
            <a:stCxn id="19" idx="3"/>
          </p:cNvCxnSpPr>
          <p:nvPr/>
        </p:nvCxnSpPr>
        <p:spPr>
          <a:xfrm>
            <a:off x="8210546" y="4618548"/>
            <a:ext cx="471820" cy="43338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ular Callout 28"/>
          <p:cNvSpPr/>
          <p:nvPr/>
        </p:nvSpPr>
        <p:spPr>
          <a:xfrm>
            <a:off x="6060656" y="5313363"/>
            <a:ext cx="2128940" cy="559937"/>
          </a:xfrm>
          <a:prstGeom prst="wedgeRectCallout">
            <a:avLst>
              <a:gd name="adj1" fmla="val 50306"/>
              <a:gd name="adj2" fmla="val 108653"/>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Sorry. 310 Exam tomorrow</a:t>
            </a:r>
            <a:endParaRPr lang="en-US" b="1" dirty="0">
              <a:solidFill>
                <a:schemeClr val="tx1"/>
              </a:solidFill>
            </a:endParaRPr>
          </a:p>
        </p:txBody>
      </p:sp>
      <p:sp>
        <p:nvSpPr>
          <p:cNvPr id="30" name="Rectangular Callout 29"/>
          <p:cNvSpPr/>
          <p:nvPr/>
        </p:nvSpPr>
        <p:spPr>
          <a:xfrm>
            <a:off x="10226042" y="5313362"/>
            <a:ext cx="1126912" cy="559937"/>
          </a:xfrm>
          <a:prstGeom prst="wedgeRectCallout">
            <a:avLst>
              <a:gd name="adj1" fmla="val 50306"/>
              <a:gd name="adj2" fmla="val 108653"/>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 U L8R</a:t>
            </a:r>
            <a:endParaRPr lang="en-US" b="1" dirty="0">
              <a:solidFill>
                <a:schemeClr val="tx1"/>
              </a:solidFill>
            </a:endParaRPr>
          </a:p>
        </p:txBody>
      </p:sp>
      <p:cxnSp>
        <p:nvCxnSpPr>
          <p:cNvPr id="32" name="Elbow Connector 31"/>
          <p:cNvCxnSpPr/>
          <p:nvPr/>
        </p:nvCxnSpPr>
        <p:spPr>
          <a:xfrm rot="10800000" flipV="1">
            <a:off x="8210546" y="5313362"/>
            <a:ext cx="487684" cy="27996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23" idx="3"/>
          </p:cNvCxnSpPr>
          <p:nvPr/>
        </p:nvCxnSpPr>
        <p:spPr>
          <a:xfrm>
            <a:off x="10020300" y="4731771"/>
            <a:ext cx="1104274" cy="380835"/>
          </a:xfrm>
          <a:prstGeom prst="bentConnector3">
            <a:avLst>
              <a:gd name="adj1" fmla="val 9968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62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8" grpId="0" animBg="1"/>
      <p:bldP spid="19" grpId="0" animBg="1"/>
      <p:bldP spid="25" grpId="0"/>
      <p:bldP spid="26" grpId="0"/>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407" y="905932"/>
            <a:ext cx="4055770" cy="1303867"/>
          </a:xfrm>
        </p:spPr>
        <p:txBody>
          <a:bodyPr>
            <a:normAutofit fontScale="90000"/>
          </a:bodyPr>
          <a:lstStyle/>
          <a:p>
            <a:r>
              <a:rPr lang="en-US" dirty="0" smtClean="0"/>
              <a:t>What is a numerical method?</a:t>
            </a:r>
            <a:endParaRPr lang="en-US" dirty="0"/>
          </a:p>
        </p:txBody>
      </p:sp>
      <p:pic>
        <p:nvPicPr>
          <p:cNvPr id="3" name="Picture 2"/>
          <p:cNvPicPr>
            <a:picLocks noChangeAspect="1"/>
          </p:cNvPicPr>
          <p:nvPr/>
        </p:nvPicPr>
        <p:blipFill>
          <a:blip r:embed="rId2"/>
          <a:stretch>
            <a:fillRect/>
          </a:stretch>
        </p:blipFill>
        <p:spPr>
          <a:xfrm>
            <a:off x="5686023" y="148107"/>
            <a:ext cx="6234447" cy="4675835"/>
          </a:xfrm>
          <a:prstGeom prst="rect">
            <a:avLst/>
          </a:prstGeom>
        </p:spPr>
      </p:pic>
      <p:cxnSp>
        <p:nvCxnSpPr>
          <p:cNvPr id="5" name="Straight Arrow Connector 4"/>
          <p:cNvCxnSpPr/>
          <p:nvPr/>
        </p:nvCxnSpPr>
        <p:spPr>
          <a:xfrm>
            <a:off x="5267459" y="1996225"/>
            <a:ext cx="3973133" cy="114622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6" name="Rectangle 5"/>
              <p:cNvSpPr/>
              <p:nvPr/>
            </p:nvSpPr>
            <p:spPr>
              <a:xfrm>
                <a:off x="863206" y="2569335"/>
                <a:ext cx="4404253" cy="3388235"/>
              </a:xfrm>
              <a:prstGeom prst="rect">
                <a:avLst/>
              </a:prstGeom>
            </p:spPr>
            <p:txBody>
              <a:bodyPr wrap="square">
                <a:spAutoFit/>
              </a:bodyPr>
              <a:lstStyle/>
              <a:p>
                <a:r>
                  <a:rPr lang="en-US" dirty="0" smtClean="0">
                    <a:solidFill>
                      <a:srgbClr val="222222"/>
                    </a:solidFill>
                    <a:latin typeface="Arial" panose="020B0604020202020204" pitchFamily="34" charset="0"/>
                  </a:rPr>
                  <a:t>A tool to give </a:t>
                </a:r>
                <a:r>
                  <a:rPr lang="en-US" i="1" dirty="0" smtClean="0">
                    <a:solidFill>
                      <a:srgbClr val="222222"/>
                    </a:solidFill>
                    <a:latin typeface="Arial" panose="020B0604020202020204" pitchFamily="34" charset="0"/>
                  </a:rPr>
                  <a:t>approximate </a:t>
                </a:r>
                <a:r>
                  <a:rPr lang="en-US" dirty="0" smtClean="0">
                    <a:solidFill>
                      <a:srgbClr val="222222"/>
                    </a:solidFill>
                    <a:latin typeface="Arial" panose="020B0604020202020204" pitchFamily="34" charset="0"/>
                  </a:rPr>
                  <a:t>answers to problems where the exact solution may be difficult to obtain. Frequently uses iterative methods to converge </a:t>
                </a:r>
                <a:r>
                  <a:rPr lang="en-US" i="1" dirty="0" smtClean="0">
                    <a:solidFill>
                      <a:srgbClr val="222222"/>
                    </a:solidFill>
                    <a:latin typeface="Arial" panose="020B0604020202020204" pitchFamily="34" charset="0"/>
                  </a:rPr>
                  <a:t>near</a:t>
                </a:r>
                <a:r>
                  <a:rPr lang="en-US" dirty="0" smtClean="0">
                    <a:solidFill>
                      <a:srgbClr val="222222"/>
                    </a:solidFill>
                    <a:latin typeface="Arial" panose="020B0604020202020204" pitchFamily="34" charset="0"/>
                  </a:rPr>
                  <a:t> the exact solution.</a:t>
                </a:r>
              </a:p>
              <a:p>
                <a:endParaRPr lang="en-US" dirty="0">
                  <a:solidFill>
                    <a:srgbClr val="222222"/>
                  </a:solidFill>
                  <a:latin typeface="Arial" panose="020B0604020202020204" pitchFamily="34" charset="0"/>
                </a:endParaRPr>
              </a:p>
              <a:p>
                <a:r>
                  <a:rPr lang="en-US" dirty="0" smtClean="0">
                    <a:solidFill>
                      <a:srgbClr val="222222"/>
                    </a:solidFill>
                    <a:latin typeface="Arial" panose="020B0604020202020204" pitchFamily="34" charset="0"/>
                  </a:rPr>
                  <a:t>Example:</a:t>
                </a:r>
              </a:p>
              <a:p>
                <a:endParaRPr lang="en-US" dirty="0">
                  <a:solidFill>
                    <a:srgbClr val="222222"/>
                  </a:solidFill>
                  <a:latin typeface="Arial" panose="020B0604020202020204" pitchFamily="34" charset="0"/>
                </a:endParaRPr>
              </a:p>
              <a:p>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𝑑𝑦</m:t>
                        </m:r>
                      </m:num>
                      <m:den>
                        <m:r>
                          <a:rPr lang="en-US" i="1" smtClean="0">
                            <a:latin typeface="Cambria Math" panose="02040503050406030204" pitchFamily="18" charset="0"/>
                          </a:rPr>
                          <m:t>𝑑</m:t>
                        </m:r>
                        <m:r>
                          <a:rPr lang="en-US" b="0" i="1" smtClean="0">
                            <a:latin typeface="Cambria Math" panose="02040503050406030204" pitchFamily="18" charset="0"/>
                          </a:rPr>
                          <m:t>𝑡</m:t>
                        </m:r>
                      </m:den>
                    </m:f>
                    <m:r>
                      <a:rPr lang="en-US" b="0" i="1" smtClean="0">
                        <a:latin typeface="Cambria Math" panose="02040503050406030204" pitchFamily="18" charset="0"/>
                      </a:rPr>
                      <m:t>=−2</m:t>
                    </m:r>
                    <m:r>
                      <a:rPr lang="en-US" b="0" i="1" smtClean="0">
                        <a:latin typeface="Cambria Math" panose="02040503050406030204" pitchFamily="18" charset="0"/>
                      </a:rPr>
                      <m:t>𝑦</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oMath>
                </a14:m>
                <a:r>
                  <a:rPr lang="en-US" dirty="0" smtClean="0"/>
                  <a:t> where </a:t>
                </a:r>
                <a14:m>
                  <m:oMath xmlns:m="http://schemas.openxmlformats.org/officeDocument/2006/math">
                    <m:r>
                      <a:rPr lang="en-US" b="0" i="1" smtClean="0">
                        <a:latin typeface="Cambria Math" panose="02040503050406030204" pitchFamily="18" charset="0"/>
                      </a:rPr>
                      <m:t>𝑦</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=1</m:t>
                    </m:r>
                  </m:oMath>
                </a14:m>
                <a:endParaRPr lang="en-US" dirty="0" smtClean="0"/>
              </a:p>
              <a:p>
                <a:endParaRPr lang="en-US" dirty="0"/>
              </a:p>
              <a:p>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863206" y="2569335"/>
                <a:ext cx="4404253" cy="3388235"/>
              </a:xfrm>
              <a:prstGeom prst="rect">
                <a:avLst/>
              </a:prstGeom>
              <a:blipFill>
                <a:blip r:embed="rId3"/>
                <a:stretch>
                  <a:fillRect l="-1247" t="-899"/>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034926" y="5460682"/>
            <a:ext cx="3286125" cy="752475"/>
          </a:xfrm>
          <a:prstGeom prst="rect">
            <a:avLst/>
          </a:prstGeom>
        </p:spPr>
      </p:pic>
      <p:pic>
        <p:nvPicPr>
          <p:cNvPr id="9" name="Picture 8"/>
          <p:cNvPicPr>
            <a:picLocks noChangeAspect="1"/>
          </p:cNvPicPr>
          <p:nvPr/>
        </p:nvPicPr>
        <p:blipFill>
          <a:blip r:embed="rId5"/>
          <a:stretch>
            <a:fillRect/>
          </a:stretch>
        </p:blipFill>
        <p:spPr>
          <a:xfrm>
            <a:off x="604072" y="828165"/>
            <a:ext cx="5004248" cy="3753186"/>
          </a:xfrm>
          <a:prstGeom prst="rect">
            <a:avLst/>
          </a:prstGeom>
        </p:spPr>
      </p:pic>
      <p:pic>
        <p:nvPicPr>
          <p:cNvPr id="12" name="Picture 11"/>
          <p:cNvPicPr>
            <a:picLocks noChangeAspect="1"/>
          </p:cNvPicPr>
          <p:nvPr/>
        </p:nvPicPr>
        <p:blipFill>
          <a:blip r:embed="rId6"/>
          <a:stretch>
            <a:fillRect/>
          </a:stretch>
        </p:blipFill>
        <p:spPr>
          <a:xfrm rot="5400000">
            <a:off x="5436474" y="329075"/>
            <a:ext cx="6654554" cy="6292617"/>
          </a:xfrm>
          <a:prstGeom prst="rect">
            <a:avLst/>
          </a:prstGeom>
        </p:spPr>
      </p:pic>
    </p:spTree>
    <p:extLst>
      <p:ext uri="{BB962C8B-B14F-4D97-AF65-F5344CB8AC3E}">
        <p14:creationId xmlns:p14="http://schemas.microsoft.com/office/powerpoint/2010/main" val="146128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Syllabus Overview</a:t>
            </a:r>
            <a:endParaRPr lang="en-US" dirty="0"/>
          </a:p>
        </p:txBody>
      </p:sp>
      <p:sp>
        <p:nvSpPr>
          <p:cNvPr id="3" name="Text Placeholder 2"/>
          <p:cNvSpPr>
            <a:spLocks noGrp="1"/>
          </p:cNvSpPr>
          <p:nvPr>
            <p:ph type="body" idx="1"/>
          </p:nvPr>
        </p:nvSpPr>
        <p:spPr/>
        <p:txBody>
          <a:bodyPr>
            <a:normAutofit lnSpcReduction="10000"/>
          </a:bodyPr>
          <a:lstStyle/>
          <a:p>
            <a:r>
              <a:rPr lang="en-US" dirty="0" smtClean="0"/>
              <a:t>Course Website: reuelgroup.org</a:t>
            </a:r>
          </a:p>
          <a:p>
            <a:r>
              <a:rPr lang="en-US" dirty="0">
                <a:hlinkClick r:id="rId2"/>
              </a:rPr>
              <a:t>http://</a:t>
            </a:r>
            <a:r>
              <a:rPr lang="en-US" dirty="0" smtClean="0">
                <a:hlinkClick r:id="rId2"/>
              </a:rPr>
              <a:t>www.reuelgroup.org/numerical-methods-che-310.html</a:t>
            </a:r>
            <a:r>
              <a:rPr lang="en-US" dirty="0" smtClean="0"/>
              <a:t> </a:t>
            </a:r>
            <a:endParaRPr lang="en-US" dirty="0"/>
          </a:p>
        </p:txBody>
      </p:sp>
    </p:spTree>
    <p:extLst>
      <p:ext uri="{BB962C8B-B14F-4D97-AF65-F5344CB8AC3E}">
        <p14:creationId xmlns:p14="http://schemas.microsoft.com/office/powerpoint/2010/main" val="1162631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876267"/>
            <a:ext cx="1987724" cy="369332"/>
          </a:xfrm>
          <a:prstGeom prst="rect">
            <a:avLst/>
          </a:prstGeom>
          <a:noFill/>
        </p:spPr>
        <p:txBody>
          <a:bodyPr wrap="none" rtlCol="0">
            <a:spAutoFit/>
          </a:bodyPr>
          <a:lstStyle/>
          <a:p>
            <a:r>
              <a:rPr lang="en-US" u="sng" dirty="0" smtClean="0">
                <a:hlinkClick r:id="rId2"/>
              </a:rPr>
              <a:t>Join by clicking here</a:t>
            </a:r>
            <a:endParaRPr lang="en-US" sz="900" dirty="0"/>
          </a:p>
        </p:txBody>
      </p:sp>
      <p:pic>
        <p:nvPicPr>
          <p:cNvPr id="5" name="Picture 4"/>
          <p:cNvPicPr>
            <a:picLocks noChangeAspect="1"/>
          </p:cNvPicPr>
          <p:nvPr/>
        </p:nvPicPr>
        <p:blipFill>
          <a:blip r:embed="rId3"/>
          <a:stretch>
            <a:fillRect/>
          </a:stretch>
        </p:blipFill>
        <p:spPr>
          <a:xfrm>
            <a:off x="4528456" y="1567543"/>
            <a:ext cx="6858000" cy="4572000"/>
          </a:xfrm>
          <a:prstGeom prst="rect">
            <a:avLst/>
          </a:prstGeom>
        </p:spPr>
      </p:pic>
      <p:cxnSp>
        <p:nvCxnSpPr>
          <p:cNvPr id="7" name="Straight Arrow Connector 6"/>
          <p:cNvCxnSpPr/>
          <p:nvPr/>
        </p:nvCxnSpPr>
        <p:spPr>
          <a:xfrm flipH="1">
            <a:off x="4882243" y="2498271"/>
            <a:ext cx="315686" cy="0"/>
          </a:xfrm>
          <a:prstGeom prst="straightConnector1">
            <a:avLst/>
          </a:prstGeom>
          <a:ln w="44450">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flipH="1">
            <a:off x="5725885" y="3075214"/>
            <a:ext cx="315686" cy="0"/>
          </a:xfrm>
          <a:prstGeom prst="straightConnector1">
            <a:avLst/>
          </a:prstGeom>
          <a:ln w="44450">
            <a:tailEnd type="triangle"/>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6379029" y="3009900"/>
            <a:ext cx="2389414" cy="646331"/>
          </a:xfrm>
          <a:prstGeom prst="rect">
            <a:avLst/>
          </a:prstGeom>
          <a:noFill/>
        </p:spPr>
        <p:txBody>
          <a:bodyPr wrap="square" rtlCol="0">
            <a:spAutoFit/>
          </a:bodyPr>
          <a:lstStyle/>
          <a:p>
            <a:r>
              <a:rPr lang="en-US" dirty="0" smtClean="0"/>
              <a:t>Edit profile.  Add name and picture.</a:t>
            </a:r>
            <a:endParaRPr lang="en-US" dirty="0"/>
          </a:p>
        </p:txBody>
      </p:sp>
      <p:pic>
        <p:nvPicPr>
          <p:cNvPr id="11" name="Picture 10"/>
          <p:cNvPicPr>
            <a:picLocks noChangeAspect="1"/>
          </p:cNvPicPr>
          <p:nvPr/>
        </p:nvPicPr>
        <p:blipFill>
          <a:blip r:embed="rId4"/>
          <a:stretch>
            <a:fillRect/>
          </a:stretch>
        </p:blipFill>
        <p:spPr>
          <a:xfrm>
            <a:off x="683078" y="1567543"/>
            <a:ext cx="2171700" cy="809625"/>
          </a:xfrm>
          <a:prstGeom prst="rect">
            <a:avLst/>
          </a:prstGeom>
        </p:spPr>
      </p:pic>
      <p:sp>
        <p:nvSpPr>
          <p:cNvPr id="12" name="TextBox 11"/>
          <p:cNvSpPr txBox="1"/>
          <p:nvPr/>
        </p:nvSpPr>
        <p:spPr>
          <a:xfrm>
            <a:off x="805543" y="2498271"/>
            <a:ext cx="3271157" cy="369332"/>
          </a:xfrm>
          <a:prstGeom prst="rect">
            <a:avLst/>
          </a:prstGeom>
          <a:noFill/>
        </p:spPr>
        <p:txBody>
          <a:bodyPr wrap="square" rtlCol="0">
            <a:spAutoFit/>
          </a:bodyPr>
          <a:lstStyle/>
          <a:p>
            <a:r>
              <a:rPr lang="en-US" b="1" dirty="0" smtClean="0"/>
              <a:t>Collaboration Tool</a:t>
            </a:r>
            <a:endParaRPr lang="en-US" b="1" dirty="0"/>
          </a:p>
        </p:txBody>
      </p:sp>
      <p:sp>
        <p:nvSpPr>
          <p:cNvPr id="2" name="Rectangle 1"/>
          <p:cNvSpPr/>
          <p:nvPr/>
        </p:nvSpPr>
        <p:spPr>
          <a:xfrm>
            <a:off x="683078" y="2938491"/>
            <a:ext cx="3349763" cy="461665"/>
          </a:xfrm>
          <a:prstGeom prst="rect">
            <a:avLst/>
          </a:prstGeom>
        </p:spPr>
        <p:txBody>
          <a:bodyPr wrap="none">
            <a:spAutoFit/>
          </a:bodyPr>
          <a:lstStyle/>
          <a:p>
            <a:endParaRPr lang="en-US" sz="1200" dirty="0" smtClean="0">
              <a:hlinkClick r:id="rId5"/>
            </a:endParaRPr>
          </a:p>
          <a:p>
            <a:r>
              <a:rPr lang="en-US" sz="1200" dirty="0" smtClean="0">
                <a:hlinkClick r:id="rId5"/>
              </a:rPr>
              <a:t>https</a:t>
            </a:r>
            <a:r>
              <a:rPr lang="en-US" sz="1200" dirty="0">
                <a:hlinkClick r:id="rId5"/>
              </a:rPr>
              <a:t>://</a:t>
            </a:r>
            <a:r>
              <a:rPr lang="en-US" sz="1200" dirty="0" smtClean="0">
                <a:hlinkClick r:id="rId5"/>
              </a:rPr>
              <a:t>www.youtube.com/watch?v=9RJZMSsH7-g</a:t>
            </a:r>
            <a:r>
              <a:rPr lang="en-US" sz="1200" dirty="0" smtClean="0"/>
              <a:t> </a:t>
            </a:r>
            <a:endParaRPr lang="en-US" sz="1200" dirty="0"/>
          </a:p>
        </p:txBody>
      </p:sp>
    </p:spTree>
    <p:extLst>
      <p:ext uri="{BB962C8B-B14F-4D97-AF65-F5344CB8AC3E}">
        <p14:creationId xmlns:p14="http://schemas.microsoft.com/office/powerpoint/2010/main" val="1057903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Unit 1 – </a:t>
            </a:r>
            <a:r>
              <a:rPr lang="en-US" dirty="0"/>
              <a:t>Matlab boot camp and basic data manipulation</a:t>
            </a:r>
          </a:p>
        </p:txBody>
      </p:sp>
      <p:pic>
        <p:nvPicPr>
          <p:cNvPr id="4" name="Picture 3"/>
          <p:cNvPicPr>
            <a:picLocks noChangeAspect="1"/>
          </p:cNvPicPr>
          <p:nvPr/>
        </p:nvPicPr>
        <p:blipFill>
          <a:blip r:embed="rId2"/>
          <a:stretch>
            <a:fillRect/>
          </a:stretch>
        </p:blipFill>
        <p:spPr>
          <a:xfrm>
            <a:off x="831844" y="2571022"/>
            <a:ext cx="10528312" cy="3013852"/>
          </a:xfrm>
          <a:prstGeom prst="rect">
            <a:avLst/>
          </a:prstGeom>
        </p:spPr>
      </p:pic>
    </p:spTree>
    <p:extLst>
      <p:ext uri="{BB962C8B-B14F-4D97-AF65-F5344CB8AC3E}">
        <p14:creationId xmlns:p14="http://schemas.microsoft.com/office/powerpoint/2010/main" val="4191220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Unit 2 – Optimization, Curve Fitting, and Systems </a:t>
            </a:r>
            <a:r>
              <a:rPr lang="en-US" dirty="0"/>
              <a:t>of </a:t>
            </a:r>
            <a:r>
              <a:rPr lang="en-US" dirty="0" smtClean="0"/>
              <a:t>Equations</a:t>
            </a:r>
            <a:endParaRPr lang="en-US" dirty="0"/>
          </a:p>
        </p:txBody>
      </p:sp>
      <p:pic>
        <p:nvPicPr>
          <p:cNvPr id="4" name="Picture 3"/>
          <p:cNvPicPr>
            <a:picLocks noChangeAspect="1"/>
          </p:cNvPicPr>
          <p:nvPr/>
        </p:nvPicPr>
        <p:blipFill>
          <a:blip r:embed="rId2"/>
          <a:stretch>
            <a:fillRect/>
          </a:stretch>
        </p:blipFill>
        <p:spPr>
          <a:xfrm>
            <a:off x="703384" y="2649106"/>
            <a:ext cx="10895046" cy="3181951"/>
          </a:xfrm>
          <a:prstGeom prst="rect">
            <a:avLst/>
          </a:prstGeom>
        </p:spPr>
      </p:pic>
    </p:spTree>
    <p:extLst>
      <p:ext uri="{BB962C8B-B14F-4D97-AF65-F5344CB8AC3E}">
        <p14:creationId xmlns:p14="http://schemas.microsoft.com/office/powerpoint/2010/main" val="1862668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Unit 3 – Designed </a:t>
            </a:r>
            <a:r>
              <a:rPr lang="en-US" dirty="0"/>
              <a:t>Experiments and Calculus</a:t>
            </a:r>
          </a:p>
        </p:txBody>
      </p:sp>
      <p:pic>
        <p:nvPicPr>
          <p:cNvPr id="3" name="Picture 2"/>
          <p:cNvPicPr>
            <a:picLocks noChangeAspect="1"/>
          </p:cNvPicPr>
          <p:nvPr/>
        </p:nvPicPr>
        <p:blipFill>
          <a:blip r:embed="rId2"/>
          <a:stretch>
            <a:fillRect/>
          </a:stretch>
        </p:blipFill>
        <p:spPr>
          <a:xfrm>
            <a:off x="763515" y="2771334"/>
            <a:ext cx="10557465" cy="2553945"/>
          </a:xfrm>
          <a:prstGeom prst="rect">
            <a:avLst/>
          </a:prstGeom>
        </p:spPr>
      </p:pic>
    </p:spTree>
    <p:extLst>
      <p:ext uri="{BB962C8B-B14F-4D97-AF65-F5344CB8AC3E}">
        <p14:creationId xmlns:p14="http://schemas.microsoft.com/office/powerpoint/2010/main" val="31880611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Project</a:t>
            </a:r>
            <a:endParaRPr lang="en-US" dirty="0"/>
          </a:p>
        </p:txBody>
      </p:sp>
      <p:sp>
        <p:nvSpPr>
          <p:cNvPr id="3" name="Rectangle 2"/>
          <p:cNvSpPr/>
          <p:nvPr/>
        </p:nvSpPr>
        <p:spPr>
          <a:xfrm>
            <a:off x="1099457" y="2670913"/>
            <a:ext cx="9797141" cy="3139321"/>
          </a:xfrm>
          <a:prstGeom prst="rect">
            <a:avLst/>
          </a:prstGeom>
        </p:spPr>
        <p:txBody>
          <a:bodyPr wrap="square">
            <a:spAutoFit/>
          </a:bodyPr>
          <a:lstStyle/>
          <a:p>
            <a:r>
              <a:rPr lang="en-US" b="1" dirty="0" smtClean="0">
                <a:latin typeface="Arial" panose="020B0604020202020204" pitchFamily="34" charset="0"/>
                <a:ea typeface="Times New Roman" panose="02020603050405020304" pitchFamily="18" charset="0"/>
              </a:rPr>
              <a:t>10.1.19 </a:t>
            </a:r>
            <a:r>
              <a:rPr lang="en-US" b="1" dirty="0">
                <a:latin typeface="Arial" panose="020B0604020202020204" pitchFamily="34" charset="0"/>
                <a:ea typeface="Times New Roman" panose="02020603050405020304" pitchFamily="18" charset="0"/>
              </a:rPr>
              <a:t>– </a:t>
            </a:r>
            <a:r>
              <a:rPr lang="en-US" dirty="0">
                <a:latin typeface="Arial" panose="020B0604020202020204" pitchFamily="34" charset="0"/>
                <a:ea typeface="Times New Roman" panose="02020603050405020304" pitchFamily="18" charset="0"/>
              </a:rPr>
              <a:t>Memo to boss describing </a:t>
            </a:r>
            <a:r>
              <a:rPr lang="en-US" dirty="0" smtClean="0">
                <a:latin typeface="Arial" panose="020B0604020202020204" pitchFamily="34" charset="0"/>
                <a:ea typeface="Times New Roman" panose="02020603050405020304" pitchFamily="18" charset="0"/>
              </a:rPr>
              <a:t>topic(s) </a:t>
            </a:r>
            <a:r>
              <a:rPr lang="en-US" dirty="0">
                <a:latin typeface="Arial" panose="020B0604020202020204" pitchFamily="34" charset="0"/>
                <a:ea typeface="Times New Roman" panose="02020603050405020304" pitchFamily="18" charset="0"/>
              </a:rPr>
              <a:t>of interest and a few </a:t>
            </a:r>
            <a:r>
              <a:rPr lang="en-US" dirty="0" smtClean="0">
                <a:latin typeface="Arial" panose="020B0604020202020204" pitchFamily="34" charset="0"/>
                <a:ea typeface="Times New Roman" panose="02020603050405020304" pitchFamily="18" charset="0"/>
              </a:rPr>
              <a:t>(at least 3) possible </a:t>
            </a:r>
            <a:r>
              <a:rPr lang="en-US" dirty="0">
                <a:latin typeface="Arial" panose="020B0604020202020204" pitchFamily="34" charset="0"/>
                <a:ea typeface="Times New Roman" panose="02020603050405020304" pitchFamily="18" charset="0"/>
              </a:rPr>
              <a:t>numerical problems to solve.  Cite sources (popular press is fine, journals are good, but interviews with actual industry is best).  What data will you use? [2% grade]</a:t>
            </a:r>
          </a:p>
          <a:p>
            <a:endParaRPr lang="en-US" b="1" dirty="0">
              <a:latin typeface="Arial" panose="020B0604020202020204" pitchFamily="34" charset="0"/>
              <a:ea typeface="Times New Roman" panose="02020603050405020304" pitchFamily="18" charset="0"/>
            </a:endParaRPr>
          </a:p>
          <a:p>
            <a:r>
              <a:rPr lang="en-US" b="1" dirty="0" smtClean="0">
                <a:latin typeface="Arial" panose="020B0604020202020204" pitchFamily="34" charset="0"/>
                <a:ea typeface="Times New Roman" panose="02020603050405020304" pitchFamily="18" charset="0"/>
              </a:rPr>
              <a:t>11.12.19 </a:t>
            </a:r>
            <a:r>
              <a:rPr lang="en-US" b="1" dirty="0">
                <a:latin typeface="Arial" panose="020B0604020202020204" pitchFamily="34" charset="0"/>
                <a:ea typeface="Times New Roman" panose="02020603050405020304" pitchFamily="18" charset="0"/>
              </a:rPr>
              <a:t>– </a:t>
            </a:r>
            <a:r>
              <a:rPr lang="en-US" dirty="0">
                <a:latin typeface="Arial" panose="020B0604020202020204" pitchFamily="34" charset="0"/>
                <a:ea typeface="Times New Roman" panose="02020603050405020304" pitchFamily="18" charset="0"/>
              </a:rPr>
              <a:t>Two Page Project Proposal – Outline problem that your team will tackle and how the work will be divided among your company.  What are the responsibilities of each team member?  What is the deliverable?  Show that you have access to data necessary for this problem. [3% grade]</a:t>
            </a:r>
          </a:p>
          <a:p>
            <a:endParaRPr lang="en-US" b="1" dirty="0">
              <a:latin typeface="Arial" panose="020B0604020202020204" pitchFamily="34" charset="0"/>
              <a:ea typeface="Times New Roman" panose="02020603050405020304" pitchFamily="18" charset="0"/>
            </a:endParaRPr>
          </a:p>
          <a:p>
            <a:r>
              <a:rPr lang="en-US" b="1" dirty="0" smtClean="0">
                <a:latin typeface="Arial" panose="020B0604020202020204" pitchFamily="34" charset="0"/>
                <a:ea typeface="Times New Roman" panose="02020603050405020304" pitchFamily="18" charset="0"/>
              </a:rPr>
              <a:t>12.10.19 – </a:t>
            </a:r>
            <a:r>
              <a:rPr lang="en-US" dirty="0">
                <a:latin typeface="Arial" panose="020B0604020202020204" pitchFamily="34" charset="0"/>
                <a:ea typeface="Times New Roman" panose="02020603050405020304" pitchFamily="18" charset="0"/>
              </a:rPr>
              <a:t>Eight-minute presentation and demo of your product to the class.  What was the problem?  How did you develop a solution?  What is the result? [5% grade]</a:t>
            </a:r>
          </a:p>
        </p:txBody>
      </p:sp>
    </p:spTree>
    <p:extLst>
      <p:ext uri="{BB962C8B-B14F-4D97-AF65-F5344CB8AC3E}">
        <p14:creationId xmlns:p14="http://schemas.microsoft.com/office/powerpoint/2010/main" val="258992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3" name="Picture 2"/>
          <p:cNvPicPr>
            <a:picLocks noChangeAspect="1"/>
          </p:cNvPicPr>
          <p:nvPr/>
        </p:nvPicPr>
        <p:blipFill>
          <a:blip r:embed="rId2"/>
          <a:stretch>
            <a:fillRect/>
          </a:stretch>
        </p:blipFill>
        <p:spPr>
          <a:xfrm>
            <a:off x="7328990" y="2683329"/>
            <a:ext cx="4149315" cy="3112634"/>
          </a:xfrm>
          <a:prstGeom prst="rect">
            <a:avLst/>
          </a:prstGeom>
        </p:spPr>
      </p:pic>
      <p:sp>
        <p:nvSpPr>
          <p:cNvPr id="4" name="TextBox 3"/>
          <p:cNvSpPr txBox="1"/>
          <p:nvPr/>
        </p:nvSpPr>
        <p:spPr>
          <a:xfrm>
            <a:off x="1295402" y="2618014"/>
            <a:ext cx="5829298" cy="3139321"/>
          </a:xfrm>
          <a:prstGeom prst="rect">
            <a:avLst/>
          </a:prstGeom>
          <a:noFill/>
        </p:spPr>
        <p:txBody>
          <a:bodyPr wrap="square" rtlCol="0">
            <a:spAutoFit/>
          </a:bodyPr>
          <a:lstStyle/>
          <a:p>
            <a:r>
              <a:rPr lang="en-US" dirty="0" smtClean="0"/>
              <a:t>Pioneer requires height measurements of their experimental corn stalks.  You have designed a measurement system that automates this data collection.  The result is a massive matrix of time, location, height, and vertical alignment:</a:t>
            </a:r>
          </a:p>
          <a:p>
            <a:endParaRPr lang="en-US" dirty="0"/>
          </a:p>
          <a:p>
            <a:endParaRPr lang="en-US" dirty="0" smtClean="0"/>
          </a:p>
          <a:p>
            <a:endParaRPr lang="en-US" dirty="0"/>
          </a:p>
          <a:p>
            <a:endParaRPr lang="en-US" dirty="0" smtClean="0"/>
          </a:p>
          <a:p>
            <a:r>
              <a:rPr lang="en-US" dirty="0" smtClean="0"/>
              <a:t>Your task.  Design a program that imports this data, identifies the plants, plots their location on a map, and produces an output of height measurements with standard deviations.</a:t>
            </a:r>
            <a:endParaRPr lang="en-US" dirty="0"/>
          </a:p>
        </p:txBody>
      </p:sp>
      <p:pic>
        <p:nvPicPr>
          <p:cNvPr id="5" name="Picture 4"/>
          <p:cNvPicPr>
            <a:picLocks noChangeAspect="1"/>
          </p:cNvPicPr>
          <p:nvPr/>
        </p:nvPicPr>
        <p:blipFill>
          <a:blip r:embed="rId3"/>
          <a:stretch>
            <a:fillRect/>
          </a:stretch>
        </p:blipFill>
        <p:spPr>
          <a:xfrm>
            <a:off x="639536" y="3938800"/>
            <a:ext cx="7141030" cy="601691"/>
          </a:xfrm>
          <a:prstGeom prst="rect">
            <a:avLst/>
          </a:prstGeom>
        </p:spPr>
      </p:pic>
    </p:spTree>
    <p:extLst>
      <p:ext uri="{BB962C8B-B14F-4D97-AF65-F5344CB8AC3E}">
        <p14:creationId xmlns:p14="http://schemas.microsoft.com/office/powerpoint/2010/main" val="491796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451" y="201384"/>
            <a:ext cx="7767031" cy="473936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357" y="3570116"/>
            <a:ext cx="9394372" cy="3055080"/>
          </a:xfrm>
          <a:prstGeom prst="rect">
            <a:avLst/>
          </a:prstGeom>
        </p:spPr>
      </p:pic>
      <p:sp>
        <p:nvSpPr>
          <p:cNvPr id="4" name="TextBox 3"/>
          <p:cNvSpPr txBox="1"/>
          <p:nvPr/>
        </p:nvSpPr>
        <p:spPr>
          <a:xfrm>
            <a:off x="8202386" y="859971"/>
            <a:ext cx="3309257" cy="2031325"/>
          </a:xfrm>
          <a:prstGeom prst="rect">
            <a:avLst/>
          </a:prstGeom>
          <a:noFill/>
        </p:spPr>
        <p:txBody>
          <a:bodyPr wrap="square" rtlCol="0">
            <a:spAutoFit/>
          </a:bodyPr>
          <a:lstStyle/>
          <a:p>
            <a:r>
              <a:rPr lang="en-US" dirty="0" smtClean="0"/>
              <a:t>Goal 1: Have fun.</a:t>
            </a:r>
          </a:p>
          <a:p>
            <a:endParaRPr lang="en-US" dirty="0"/>
          </a:p>
          <a:p>
            <a:r>
              <a:rPr lang="en-US" dirty="0" smtClean="0"/>
              <a:t>Goal 2: Make it real.</a:t>
            </a:r>
          </a:p>
          <a:p>
            <a:endParaRPr lang="en-US" dirty="0"/>
          </a:p>
          <a:p>
            <a:r>
              <a:rPr lang="en-US" dirty="0" smtClean="0"/>
              <a:t>Goal 3: Get stuck, become unstuck. Iterate.  Work as group via Slack and in office hours.</a:t>
            </a:r>
            <a:endParaRPr lang="en-US" dirty="0"/>
          </a:p>
        </p:txBody>
      </p:sp>
    </p:spTree>
    <p:extLst>
      <p:ext uri="{BB962C8B-B14F-4D97-AF65-F5344CB8AC3E}">
        <p14:creationId xmlns:p14="http://schemas.microsoft.com/office/powerpoint/2010/main" val="1510081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dirty="0" smtClean="0"/>
              <a:t>ChE 310 </a:t>
            </a:r>
            <a:r>
              <a:rPr lang="en-US" sz="3600" dirty="0" smtClean="0"/>
              <a:t>– Computational Methods in Chemical Engineering </a:t>
            </a:r>
            <a:endParaRPr lang="en-US" sz="3600" dirty="0"/>
          </a:p>
        </p:txBody>
      </p:sp>
      <p:sp>
        <p:nvSpPr>
          <p:cNvPr id="3" name="Subtitle 2"/>
          <p:cNvSpPr>
            <a:spLocks noGrp="1"/>
          </p:cNvSpPr>
          <p:nvPr>
            <p:ph type="subTitle" idx="1"/>
          </p:nvPr>
        </p:nvSpPr>
        <p:spPr>
          <a:xfrm>
            <a:off x="2692398" y="3657597"/>
            <a:ext cx="6815669" cy="1685584"/>
          </a:xfrm>
        </p:spPr>
        <p:txBody>
          <a:bodyPr>
            <a:normAutofit fontScale="85000" lnSpcReduction="10000"/>
          </a:bodyPr>
          <a:lstStyle/>
          <a:p>
            <a:r>
              <a:rPr lang="en-US" dirty="0"/>
              <a:t>Instructor: Dr. Nigel Reuel / 3051 </a:t>
            </a:r>
            <a:r>
              <a:rPr lang="en-US" dirty="0" smtClean="0"/>
              <a:t>Sweeney / reuel@iastate.edu</a:t>
            </a:r>
          </a:p>
          <a:p>
            <a:r>
              <a:rPr lang="en-US" dirty="0" smtClean="0"/>
              <a:t>Assistant: </a:t>
            </a:r>
            <a:r>
              <a:rPr lang="de-DE" dirty="0" smtClean="0"/>
              <a:t>Adam Carr/ acarr4@iastate.edu </a:t>
            </a:r>
          </a:p>
          <a:p>
            <a:r>
              <a:rPr lang="en-US" dirty="0" smtClean="0"/>
              <a:t>Office hours: 2126 Sweeney </a:t>
            </a:r>
          </a:p>
          <a:p>
            <a:r>
              <a:rPr lang="en-US" dirty="0" smtClean="0"/>
              <a:t>Monday 2:30 to 4 (LR), Tuesday 3:30 to 5 (NR), and Wednesday 4-6 (AC) </a:t>
            </a:r>
          </a:p>
          <a:p>
            <a:endParaRPr lang="en-US" dirty="0"/>
          </a:p>
        </p:txBody>
      </p:sp>
    </p:spTree>
    <p:extLst>
      <p:ext uri="{BB962C8B-B14F-4D97-AF65-F5344CB8AC3E}">
        <p14:creationId xmlns:p14="http://schemas.microsoft.com/office/powerpoint/2010/main" val="2968848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2618" y="508674"/>
            <a:ext cx="8271976" cy="5670592"/>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21480" y="43560"/>
              <a:ext cx="9015840" cy="4631040"/>
            </p14:xfrm>
          </p:contentPart>
        </mc:Choice>
        <mc:Fallback xmlns="">
          <p:pic>
            <p:nvPicPr>
              <p:cNvPr id="2" name="Ink 1"/>
              <p:cNvPicPr/>
              <p:nvPr/>
            </p:nvPicPr>
            <p:blipFill>
              <a:blip r:embed="rId4"/>
              <a:stretch>
                <a:fillRect/>
              </a:stretch>
            </p:blipFill>
            <p:spPr>
              <a:xfrm>
                <a:off x="309600" y="29160"/>
                <a:ext cx="9043920" cy="4659840"/>
              </a:xfrm>
              <a:prstGeom prst="rect">
                <a:avLst/>
              </a:prstGeom>
            </p:spPr>
          </p:pic>
        </mc:Fallback>
      </mc:AlternateContent>
    </p:spTree>
    <p:extLst>
      <p:ext uri="{BB962C8B-B14F-4D97-AF65-F5344CB8AC3E}">
        <p14:creationId xmlns:p14="http://schemas.microsoft.com/office/powerpoint/2010/main" val="3624759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Class Survey</a:t>
            </a:r>
            <a:endParaRPr lang="en-US" dirty="0"/>
          </a:p>
        </p:txBody>
      </p:sp>
      <p:pic>
        <p:nvPicPr>
          <p:cNvPr id="3" name="Picture 2"/>
          <p:cNvPicPr>
            <a:picLocks noChangeAspect="1"/>
          </p:cNvPicPr>
          <p:nvPr/>
        </p:nvPicPr>
        <p:blipFill>
          <a:blip r:embed="rId3"/>
          <a:stretch>
            <a:fillRect/>
          </a:stretch>
        </p:blipFill>
        <p:spPr>
          <a:xfrm>
            <a:off x="4757871" y="2192615"/>
            <a:ext cx="6810375" cy="2847975"/>
          </a:xfrm>
          <a:prstGeom prst="rect">
            <a:avLst/>
          </a:prstGeom>
        </p:spPr>
      </p:pic>
      <p:pic>
        <p:nvPicPr>
          <p:cNvPr id="5" name="Picture 4"/>
          <p:cNvPicPr>
            <a:picLocks noChangeAspect="1"/>
          </p:cNvPicPr>
          <p:nvPr/>
        </p:nvPicPr>
        <p:blipFill>
          <a:blip r:embed="rId4"/>
          <a:stretch>
            <a:fillRect/>
          </a:stretch>
        </p:blipFill>
        <p:spPr>
          <a:xfrm>
            <a:off x="819150" y="2512587"/>
            <a:ext cx="3997549" cy="2208032"/>
          </a:xfrm>
          <a:prstGeom prst="rect">
            <a:avLst/>
          </a:prstGeom>
        </p:spPr>
      </p:pic>
      <p:pic>
        <p:nvPicPr>
          <p:cNvPr id="6" name="Picture 5"/>
          <p:cNvPicPr>
            <a:picLocks noChangeAspect="1"/>
          </p:cNvPicPr>
          <p:nvPr/>
        </p:nvPicPr>
        <p:blipFill>
          <a:blip r:embed="rId5"/>
          <a:stretch>
            <a:fillRect/>
          </a:stretch>
        </p:blipFill>
        <p:spPr>
          <a:xfrm>
            <a:off x="4816699" y="871355"/>
            <a:ext cx="6805503" cy="5104127"/>
          </a:xfrm>
          <a:prstGeom prst="rect">
            <a:avLst/>
          </a:prstGeom>
        </p:spPr>
      </p:pic>
      <p:pic>
        <p:nvPicPr>
          <p:cNvPr id="7" name="Picture 6"/>
          <p:cNvPicPr>
            <a:picLocks noChangeAspect="1"/>
          </p:cNvPicPr>
          <p:nvPr/>
        </p:nvPicPr>
        <p:blipFill>
          <a:blip r:embed="rId6"/>
          <a:stretch>
            <a:fillRect/>
          </a:stretch>
        </p:blipFill>
        <p:spPr>
          <a:xfrm>
            <a:off x="1082911" y="5473521"/>
            <a:ext cx="3619824" cy="331697"/>
          </a:xfrm>
          <a:prstGeom prst="rect">
            <a:avLst/>
          </a:prstGeom>
        </p:spPr>
      </p:pic>
    </p:spTree>
    <p:extLst>
      <p:ext uri="{BB962C8B-B14F-4D97-AF65-F5344CB8AC3E}">
        <p14:creationId xmlns:p14="http://schemas.microsoft.com/office/powerpoint/2010/main" val="429411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922" y="841563"/>
            <a:ext cx="2855514" cy="808759"/>
          </a:xfrm>
        </p:spPr>
        <p:txBody>
          <a:bodyPr>
            <a:noAutofit/>
          </a:bodyPr>
          <a:lstStyle/>
          <a:p>
            <a:r>
              <a:rPr lang="en-US" sz="3200" dirty="0" smtClean="0"/>
              <a:t>About Dr. Reuel</a:t>
            </a:r>
            <a:endParaRPr lang="en-US" sz="3200" dirty="0"/>
          </a:p>
        </p:txBody>
      </p:sp>
      <p:pic>
        <p:nvPicPr>
          <p:cNvPr id="4" name="Rocket 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4181" y="4413158"/>
            <a:ext cx="3352800" cy="2286000"/>
          </a:xfrm>
          <a:prstGeom prst="rect">
            <a:avLst/>
          </a:prstGeom>
        </p:spPr>
      </p:pic>
      <p:pic>
        <p:nvPicPr>
          <p:cNvPr id="5" name="first try">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14299" y="2061842"/>
            <a:ext cx="3352800" cy="2286000"/>
          </a:xfrm>
          <a:prstGeom prst="rect">
            <a:avLst/>
          </a:prstGeom>
        </p:spPr>
      </p:pic>
      <p:pic>
        <p:nvPicPr>
          <p:cNvPr id="6" name="Picture 5"/>
          <p:cNvPicPr>
            <a:picLocks noChangeAspect="1"/>
          </p:cNvPicPr>
          <p:nvPr/>
        </p:nvPicPr>
        <p:blipFill>
          <a:blip r:embed="rId8"/>
          <a:stretch>
            <a:fillRect/>
          </a:stretch>
        </p:blipFill>
        <p:spPr>
          <a:xfrm>
            <a:off x="3973365" y="2072765"/>
            <a:ext cx="3267075" cy="2218357"/>
          </a:xfrm>
          <a:prstGeom prst="rect">
            <a:avLst/>
          </a:prstGeom>
        </p:spPr>
      </p:pic>
      <p:pic>
        <p:nvPicPr>
          <p:cNvPr id="7" name="Picture 6"/>
          <p:cNvPicPr>
            <a:picLocks noChangeAspect="1"/>
          </p:cNvPicPr>
          <p:nvPr/>
        </p:nvPicPr>
        <p:blipFill>
          <a:blip r:embed="rId9"/>
          <a:stretch>
            <a:fillRect/>
          </a:stretch>
        </p:blipFill>
        <p:spPr>
          <a:xfrm>
            <a:off x="4195921" y="4543644"/>
            <a:ext cx="1438275" cy="571500"/>
          </a:xfrm>
          <a:prstGeom prst="rect">
            <a:avLst/>
          </a:prstGeom>
        </p:spPr>
      </p:pic>
      <p:pic>
        <p:nvPicPr>
          <p:cNvPr id="8" name="Picture 7"/>
          <p:cNvPicPr>
            <a:picLocks noChangeAspect="1"/>
          </p:cNvPicPr>
          <p:nvPr/>
        </p:nvPicPr>
        <p:blipFill>
          <a:blip r:embed="rId10"/>
          <a:stretch>
            <a:fillRect/>
          </a:stretch>
        </p:blipFill>
        <p:spPr>
          <a:xfrm>
            <a:off x="4195921" y="5265606"/>
            <a:ext cx="2855514" cy="1433552"/>
          </a:xfrm>
          <a:prstGeom prst="rect">
            <a:avLst/>
          </a:prstGeom>
        </p:spPr>
      </p:pic>
      <p:pic>
        <p:nvPicPr>
          <p:cNvPr id="12" name="Picture 11"/>
          <p:cNvPicPr>
            <a:picLocks noChangeAspect="1"/>
          </p:cNvPicPr>
          <p:nvPr/>
        </p:nvPicPr>
        <p:blipFill>
          <a:blip r:embed="rId11"/>
          <a:stretch>
            <a:fillRect/>
          </a:stretch>
        </p:blipFill>
        <p:spPr>
          <a:xfrm>
            <a:off x="7491535" y="2348623"/>
            <a:ext cx="1364660" cy="1315335"/>
          </a:xfrm>
          <a:prstGeom prst="rect">
            <a:avLst/>
          </a:prstGeom>
        </p:spPr>
      </p:pic>
      <p:pic>
        <p:nvPicPr>
          <p:cNvPr id="13" name="Picture 12"/>
          <p:cNvPicPr>
            <a:picLocks noChangeAspect="1"/>
          </p:cNvPicPr>
          <p:nvPr/>
        </p:nvPicPr>
        <p:blipFill>
          <a:blip r:embed="rId12"/>
          <a:stretch>
            <a:fillRect/>
          </a:stretch>
        </p:blipFill>
        <p:spPr>
          <a:xfrm>
            <a:off x="7607918" y="4394106"/>
            <a:ext cx="4099196" cy="2049598"/>
          </a:xfrm>
          <a:prstGeom prst="rect">
            <a:avLst/>
          </a:prstGeom>
        </p:spPr>
      </p:pic>
      <p:pic>
        <p:nvPicPr>
          <p:cNvPr id="14" name="Picture 13"/>
          <p:cNvPicPr>
            <a:picLocks noChangeAspect="1"/>
          </p:cNvPicPr>
          <p:nvPr/>
        </p:nvPicPr>
        <p:blipFill>
          <a:blip r:embed="rId13"/>
          <a:stretch>
            <a:fillRect/>
          </a:stretch>
        </p:blipFill>
        <p:spPr>
          <a:xfrm>
            <a:off x="7513472" y="589449"/>
            <a:ext cx="4054191" cy="1499746"/>
          </a:xfrm>
          <a:prstGeom prst="rect">
            <a:avLst/>
          </a:prstGeom>
        </p:spPr>
      </p:pic>
      <p:pic>
        <p:nvPicPr>
          <p:cNvPr id="15" name="Picture 14"/>
          <p:cNvPicPr>
            <a:picLocks noChangeAspect="1"/>
          </p:cNvPicPr>
          <p:nvPr/>
        </p:nvPicPr>
        <p:blipFill>
          <a:blip r:embed="rId14"/>
          <a:stretch>
            <a:fillRect/>
          </a:stretch>
        </p:blipFill>
        <p:spPr>
          <a:xfrm>
            <a:off x="9319809" y="3514746"/>
            <a:ext cx="2166211" cy="734398"/>
          </a:xfrm>
          <a:prstGeom prst="rect">
            <a:avLst/>
          </a:prstGeom>
        </p:spPr>
      </p:pic>
      <p:pic>
        <p:nvPicPr>
          <p:cNvPr id="1026" name="Picture 2" descr="Image result for dupon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16073" y="4435779"/>
            <a:ext cx="723552" cy="2821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a:stretch>
            <a:fillRect/>
          </a:stretch>
        </p:blipFill>
        <p:spPr>
          <a:xfrm>
            <a:off x="514299" y="191515"/>
            <a:ext cx="3624986" cy="1805135"/>
          </a:xfrm>
          <a:prstGeom prst="rect">
            <a:avLst/>
          </a:prstGeom>
        </p:spPr>
      </p:pic>
      <p:pic>
        <p:nvPicPr>
          <p:cNvPr id="9" name="Picture 8"/>
          <p:cNvPicPr>
            <a:picLocks noChangeAspect="1"/>
          </p:cNvPicPr>
          <p:nvPr/>
        </p:nvPicPr>
        <p:blipFill>
          <a:blip r:embed="rId17"/>
          <a:stretch>
            <a:fillRect/>
          </a:stretch>
        </p:blipFill>
        <p:spPr>
          <a:xfrm>
            <a:off x="9058304" y="2202950"/>
            <a:ext cx="2570119" cy="1166834"/>
          </a:xfrm>
          <a:prstGeom prst="rect">
            <a:avLst/>
          </a:prstGeom>
        </p:spPr>
      </p:pic>
    </p:spTree>
    <p:extLst>
      <p:ext uri="{BB962C8B-B14F-4D97-AF65-F5344CB8AC3E}">
        <p14:creationId xmlns:p14="http://schemas.microsoft.com/office/powerpoint/2010/main" val="352685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
                </p:tgtEl>
              </p:cMediaNode>
            </p:video>
            <p:video>
              <p:cMediaNode vol="80000">
                <p:cTn id="40"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Adam</a:t>
            </a:r>
            <a:endParaRPr lang="en-US" dirty="0"/>
          </a:p>
        </p:txBody>
      </p:sp>
      <p:sp>
        <p:nvSpPr>
          <p:cNvPr id="3" name="TextBox 2"/>
          <p:cNvSpPr txBox="1"/>
          <p:nvPr/>
        </p:nvSpPr>
        <p:spPr>
          <a:xfrm>
            <a:off x="979453" y="2873155"/>
            <a:ext cx="3373606" cy="2031325"/>
          </a:xfrm>
          <a:prstGeom prst="rect">
            <a:avLst/>
          </a:prstGeom>
          <a:noFill/>
        </p:spPr>
        <p:txBody>
          <a:bodyPr wrap="square" rtlCol="0">
            <a:spAutoFit/>
          </a:bodyPr>
          <a:lstStyle/>
          <a:p>
            <a:r>
              <a:rPr lang="en-US" dirty="0" smtClean="0"/>
              <a:t>PhD Student @ ISU (Reuel Group)</a:t>
            </a:r>
          </a:p>
          <a:p>
            <a:r>
              <a:rPr lang="en-US" dirty="0" smtClean="0"/>
              <a:t>Grew up in New Hampshire</a:t>
            </a:r>
          </a:p>
          <a:p>
            <a:r>
              <a:rPr lang="en-US" dirty="0" smtClean="0"/>
              <a:t>Sports fanatic (NFL, MLB, NBA)</a:t>
            </a:r>
          </a:p>
          <a:p>
            <a:r>
              <a:rPr lang="en-US" dirty="0" smtClean="0"/>
              <a:t>Zero programming before his first ChE programming class</a:t>
            </a:r>
          </a:p>
          <a:p>
            <a:endParaRPr lang="en-US" dirty="0" smtClean="0"/>
          </a:p>
          <a:p>
            <a:endParaRPr lang="en-US" dirty="0"/>
          </a:p>
        </p:txBody>
      </p:sp>
      <p:pic>
        <p:nvPicPr>
          <p:cNvPr id="6" name="Picture 5"/>
          <p:cNvPicPr>
            <a:picLocks noChangeAspect="1"/>
          </p:cNvPicPr>
          <p:nvPr/>
        </p:nvPicPr>
        <p:blipFill>
          <a:blip r:embed="rId3"/>
          <a:stretch>
            <a:fillRect/>
          </a:stretch>
        </p:blipFill>
        <p:spPr>
          <a:xfrm>
            <a:off x="5260882" y="2924082"/>
            <a:ext cx="2095238" cy="2800000"/>
          </a:xfrm>
          <a:prstGeom prst="rect">
            <a:avLst/>
          </a:prstGeom>
        </p:spPr>
      </p:pic>
      <p:pic>
        <p:nvPicPr>
          <p:cNvPr id="7" name="Picture 6"/>
          <p:cNvPicPr>
            <a:picLocks noChangeAspect="1"/>
          </p:cNvPicPr>
          <p:nvPr/>
        </p:nvPicPr>
        <p:blipFill>
          <a:blip r:embed="rId4"/>
          <a:stretch>
            <a:fillRect/>
          </a:stretch>
        </p:blipFill>
        <p:spPr>
          <a:xfrm>
            <a:off x="7649913" y="2924082"/>
            <a:ext cx="2095238" cy="2800000"/>
          </a:xfrm>
          <a:prstGeom prst="rect">
            <a:avLst/>
          </a:prstGeom>
        </p:spPr>
      </p:pic>
    </p:spTree>
    <p:extLst>
      <p:ext uri="{BB962C8B-B14F-4D97-AF65-F5344CB8AC3E}">
        <p14:creationId xmlns:p14="http://schemas.microsoft.com/office/powerpoint/2010/main" val="1904934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33306" y="1375001"/>
            <a:ext cx="5905500" cy="3933825"/>
          </a:xfrm>
          <a:prstGeom prst="rect">
            <a:avLst/>
          </a:prstGeom>
        </p:spPr>
      </p:pic>
      <p:sp>
        <p:nvSpPr>
          <p:cNvPr id="3" name="TextBox 2"/>
          <p:cNvSpPr txBox="1"/>
          <p:nvPr/>
        </p:nvSpPr>
        <p:spPr>
          <a:xfrm>
            <a:off x="810986" y="1137557"/>
            <a:ext cx="3632225" cy="3416320"/>
          </a:xfrm>
          <a:prstGeom prst="rect">
            <a:avLst/>
          </a:prstGeom>
          <a:noFill/>
        </p:spPr>
        <p:txBody>
          <a:bodyPr wrap="square" rtlCol="0">
            <a:spAutoFit/>
          </a:bodyPr>
          <a:lstStyle/>
          <a:p>
            <a:r>
              <a:rPr lang="en-US" b="1" dirty="0" smtClean="0"/>
              <a:t>Your turn…</a:t>
            </a:r>
          </a:p>
          <a:p>
            <a:endParaRPr lang="en-US" b="1" dirty="0"/>
          </a:p>
          <a:p>
            <a:r>
              <a:rPr lang="en-US" b="1" dirty="0" smtClean="0"/>
              <a:t>INTRODUCE yourself to your team mates</a:t>
            </a:r>
          </a:p>
          <a:p>
            <a:endParaRPr lang="en-US" b="1" dirty="0"/>
          </a:p>
          <a:p>
            <a:r>
              <a:rPr lang="en-US" b="1" dirty="0" smtClean="0"/>
              <a:t>Name.</a:t>
            </a:r>
          </a:p>
          <a:p>
            <a:r>
              <a:rPr lang="en-US" b="1" dirty="0" smtClean="0"/>
              <a:t>What you did this summer.</a:t>
            </a:r>
          </a:p>
          <a:p>
            <a:r>
              <a:rPr lang="en-US" b="1" dirty="0" smtClean="0"/>
              <a:t>Your true feelings about Matlab.</a:t>
            </a:r>
          </a:p>
          <a:p>
            <a:endParaRPr lang="en-US" b="1" dirty="0"/>
          </a:p>
          <a:p>
            <a:r>
              <a:rPr lang="en-US" b="1" dirty="0" smtClean="0"/>
              <a:t>Then come up with a NAME FOR YOUR STARTUP.  Present your startup to the class.</a:t>
            </a:r>
            <a:endParaRPr lang="en-US" b="1" dirty="0"/>
          </a:p>
        </p:txBody>
      </p:sp>
    </p:spTree>
    <p:extLst>
      <p:ext uri="{BB962C8B-B14F-4D97-AF65-F5344CB8AC3E}">
        <p14:creationId xmlns:p14="http://schemas.microsoft.com/office/powerpoint/2010/main" val="873452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Analogy: Toolbox</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678" y="2904260"/>
            <a:ext cx="3283057" cy="257954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350" y="3205596"/>
            <a:ext cx="4057650" cy="2686050"/>
          </a:xfrm>
          <a:prstGeom prst="rect">
            <a:avLst/>
          </a:prstGeom>
        </p:spPr>
      </p:pic>
      <p:cxnSp>
        <p:nvCxnSpPr>
          <p:cNvPr id="6" name="Straight Connector 5"/>
          <p:cNvCxnSpPr/>
          <p:nvPr/>
        </p:nvCxnSpPr>
        <p:spPr>
          <a:xfrm>
            <a:off x="1735282" y="4073236"/>
            <a:ext cx="685800" cy="218209"/>
          </a:xfrm>
          <a:prstGeom prst="line">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994660" y="3383280"/>
            <a:ext cx="367492" cy="431915"/>
          </a:xfrm>
          <a:prstGeom prst="line">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45330" y="3063240"/>
            <a:ext cx="0" cy="316230"/>
          </a:xfrm>
          <a:prstGeom prst="line">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00892" y="3636135"/>
            <a:ext cx="1668780" cy="369332"/>
          </a:xfrm>
          <a:prstGeom prst="rect">
            <a:avLst/>
          </a:prstGeom>
          <a:noFill/>
        </p:spPr>
        <p:txBody>
          <a:bodyPr wrap="square" rtlCol="0">
            <a:spAutoFit/>
          </a:bodyPr>
          <a:lstStyle/>
          <a:p>
            <a:r>
              <a:rPr lang="en-US" dirty="0" smtClean="0"/>
              <a:t>Curve fitting</a:t>
            </a:r>
            <a:endParaRPr lang="en-US" dirty="0"/>
          </a:p>
        </p:txBody>
      </p:sp>
      <p:sp>
        <p:nvSpPr>
          <p:cNvPr id="13" name="TextBox 12"/>
          <p:cNvSpPr txBox="1"/>
          <p:nvPr/>
        </p:nvSpPr>
        <p:spPr>
          <a:xfrm>
            <a:off x="1735282" y="2954892"/>
            <a:ext cx="2173778" cy="369332"/>
          </a:xfrm>
          <a:prstGeom prst="rect">
            <a:avLst/>
          </a:prstGeom>
          <a:noFill/>
        </p:spPr>
        <p:txBody>
          <a:bodyPr wrap="square" rtlCol="0">
            <a:spAutoFit/>
          </a:bodyPr>
          <a:lstStyle/>
          <a:p>
            <a:r>
              <a:rPr lang="en-US" dirty="0" smtClean="0"/>
              <a:t>Systems of equations</a:t>
            </a:r>
            <a:endParaRPr lang="en-US" dirty="0"/>
          </a:p>
        </p:txBody>
      </p:sp>
      <p:sp>
        <p:nvSpPr>
          <p:cNvPr id="14" name="TextBox 13"/>
          <p:cNvSpPr txBox="1"/>
          <p:nvPr/>
        </p:nvSpPr>
        <p:spPr>
          <a:xfrm>
            <a:off x="3909060" y="2693908"/>
            <a:ext cx="1668780" cy="369332"/>
          </a:xfrm>
          <a:prstGeom prst="rect">
            <a:avLst/>
          </a:prstGeom>
          <a:noFill/>
        </p:spPr>
        <p:txBody>
          <a:bodyPr wrap="square" rtlCol="0">
            <a:spAutoFit/>
          </a:bodyPr>
          <a:lstStyle/>
          <a:p>
            <a:r>
              <a:rPr lang="en-US" dirty="0" smtClean="0"/>
              <a:t>Differentials</a:t>
            </a:r>
            <a:endParaRPr lang="en-US" dirty="0"/>
          </a:p>
        </p:txBody>
      </p:sp>
    </p:spTree>
    <p:extLst>
      <p:ext uri="{BB962C8B-B14F-4D97-AF65-F5344CB8AC3E}">
        <p14:creationId xmlns:p14="http://schemas.microsoft.com/office/powerpoint/2010/main" val="37833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history with programming and Matlab</a:t>
            </a:r>
            <a:endParaRPr lang="en-US" dirty="0"/>
          </a:p>
        </p:txBody>
      </p:sp>
      <p:pic>
        <p:nvPicPr>
          <p:cNvPr id="4" name="Picture 3"/>
          <p:cNvPicPr>
            <a:picLocks noChangeAspect="1"/>
          </p:cNvPicPr>
          <p:nvPr/>
        </p:nvPicPr>
        <p:blipFill>
          <a:blip r:embed="rId2"/>
          <a:stretch>
            <a:fillRect/>
          </a:stretch>
        </p:blipFill>
        <p:spPr>
          <a:xfrm>
            <a:off x="693592" y="2589934"/>
            <a:ext cx="2247035" cy="1348221"/>
          </a:xfrm>
          <a:prstGeom prst="rect">
            <a:avLst/>
          </a:prstGeom>
        </p:spPr>
      </p:pic>
      <p:pic>
        <p:nvPicPr>
          <p:cNvPr id="3" name="Picture 2"/>
          <p:cNvPicPr>
            <a:picLocks noChangeAspect="1"/>
          </p:cNvPicPr>
          <p:nvPr/>
        </p:nvPicPr>
        <p:blipFill>
          <a:blip r:embed="rId3"/>
          <a:stretch>
            <a:fillRect/>
          </a:stretch>
        </p:blipFill>
        <p:spPr>
          <a:xfrm>
            <a:off x="2864860" y="3047567"/>
            <a:ext cx="2000250" cy="2009775"/>
          </a:xfrm>
          <a:prstGeom prst="rect">
            <a:avLst/>
          </a:prstGeom>
        </p:spPr>
      </p:pic>
      <p:pic>
        <p:nvPicPr>
          <p:cNvPr id="5" name="Picture 4"/>
          <p:cNvPicPr>
            <a:picLocks noChangeAspect="1"/>
          </p:cNvPicPr>
          <p:nvPr/>
        </p:nvPicPr>
        <p:blipFill>
          <a:blip r:embed="rId4"/>
          <a:stretch>
            <a:fillRect/>
          </a:stretch>
        </p:blipFill>
        <p:spPr>
          <a:xfrm>
            <a:off x="5321156" y="3267144"/>
            <a:ext cx="3048000" cy="828675"/>
          </a:xfrm>
          <a:prstGeom prst="rect">
            <a:avLst/>
          </a:prstGeom>
        </p:spPr>
      </p:pic>
      <p:sp>
        <p:nvSpPr>
          <p:cNvPr id="6" name="TextBox 5"/>
          <p:cNvSpPr txBox="1"/>
          <p:nvPr/>
        </p:nvSpPr>
        <p:spPr>
          <a:xfrm>
            <a:off x="1205345" y="4208318"/>
            <a:ext cx="1402773" cy="369332"/>
          </a:xfrm>
          <a:prstGeom prst="rect">
            <a:avLst/>
          </a:prstGeom>
          <a:noFill/>
        </p:spPr>
        <p:txBody>
          <a:bodyPr wrap="square" rtlCol="0">
            <a:spAutoFit/>
          </a:bodyPr>
          <a:lstStyle/>
          <a:p>
            <a:r>
              <a:rPr lang="en-US" dirty="0" smtClean="0"/>
              <a:t>&lt;HTML&gt;</a:t>
            </a:r>
            <a:endParaRPr lang="en-US" dirty="0"/>
          </a:p>
        </p:txBody>
      </p:sp>
      <p:pic>
        <p:nvPicPr>
          <p:cNvPr id="1026" name="Picture 2" descr="http://www.aichi-pu.ac.jp/ist/lab/qua/ohta/capricciosa/data/matlab_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9639" y="2708130"/>
            <a:ext cx="2286000" cy="30003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5236971" y="4313918"/>
            <a:ext cx="1454097" cy="1486847"/>
          </a:xfrm>
          <a:prstGeom prst="rect">
            <a:avLst/>
          </a:prstGeom>
        </p:spPr>
      </p:pic>
    </p:spTree>
    <p:extLst>
      <p:ext uri="{BB962C8B-B14F-4D97-AF65-F5344CB8AC3E}">
        <p14:creationId xmlns:p14="http://schemas.microsoft.com/office/powerpoint/2010/main" val="200280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if my employer does not offer </a:t>
            </a:r>
            <a:r>
              <a:rPr lang="en-US" dirty="0"/>
              <a:t>M</a:t>
            </a:r>
            <a:r>
              <a:rPr lang="en-US" dirty="0" smtClean="0"/>
              <a:t>atlab?</a:t>
            </a:r>
            <a:endParaRPr lang="en-US" dirty="0"/>
          </a:p>
        </p:txBody>
      </p:sp>
      <p:pic>
        <p:nvPicPr>
          <p:cNvPr id="2050" name="Picture 2" descr="http://www.i-programmer.info/images/stories/News/2014/Jan/A/gnuocta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2" y="4023360"/>
            <a:ext cx="2336165" cy="21085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255037" y="3844679"/>
            <a:ext cx="3689064" cy="2287220"/>
          </a:xfrm>
          <a:prstGeom prst="rect">
            <a:avLst/>
          </a:prstGeom>
        </p:spPr>
      </p:pic>
      <p:sp>
        <p:nvSpPr>
          <p:cNvPr id="4" name="TextBox 3"/>
          <p:cNvSpPr txBox="1"/>
          <p:nvPr/>
        </p:nvSpPr>
        <p:spPr>
          <a:xfrm>
            <a:off x="3931920" y="4652010"/>
            <a:ext cx="1725930" cy="523220"/>
          </a:xfrm>
          <a:prstGeom prst="rect">
            <a:avLst/>
          </a:prstGeom>
          <a:noFill/>
        </p:spPr>
        <p:txBody>
          <a:bodyPr wrap="square" rtlCol="0">
            <a:spAutoFit/>
          </a:bodyPr>
          <a:lstStyle/>
          <a:p>
            <a:r>
              <a:rPr lang="en-US" sz="2800" b="1" dirty="0" smtClean="0"/>
              <a:t>= $0</a:t>
            </a:r>
            <a:endParaRPr lang="en-US" sz="2800" b="1" dirty="0"/>
          </a:p>
        </p:txBody>
      </p:sp>
      <p:sp>
        <p:nvSpPr>
          <p:cNvPr id="6" name="TextBox 5"/>
          <p:cNvSpPr txBox="1"/>
          <p:nvPr/>
        </p:nvSpPr>
        <p:spPr>
          <a:xfrm>
            <a:off x="9944101" y="4652010"/>
            <a:ext cx="1725930" cy="523220"/>
          </a:xfrm>
          <a:prstGeom prst="rect">
            <a:avLst/>
          </a:prstGeom>
          <a:noFill/>
        </p:spPr>
        <p:txBody>
          <a:bodyPr wrap="square" rtlCol="0">
            <a:spAutoFit/>
          </a:bodyPr>
          <a:lstStyle/>
          <a:p>
            <a:r>
              <a:rPr lang="en-US" sz="2800" b="1" dirty="0" smtClean="0"/>
              <a:t>= $0</a:t>
            </a:r>
            <a:endParaRPr lang="en-US" sz="2800" b="1" dirty="0"/>
          </a:p>
        </p:txBody>
      </p:sp>
      <p:pic>
        <p:nvPicPr>
          <p:cNvPr id="5" name="Picture 4"/>
          <p:cNvPicPr>
            <a:picLocks noChangeAspect="1"/>
          </p:cNvPicPr>
          <p:nvPr/>
        </p:nvPicPr>
        <p:blipFill>
          <a:blip r:embed="rId4"/>
          <a:stretch>
            <a:fillRect/>
          </a:stretch>
        </p:blipFill>
        <p:spPr>
          <a:xfrm>
            <a:off x="3500437" y="2558220"/>
            <a:ext cx="3476625" cy="1314450"/>
          </a:xfrm>
          <a:prstGeom prst="rect">
            <a:avLst/>
          </a:prstGeom>
        </p:spPr>
      </p:pic>
      <p:sp>
        <p:nvSpPr>
          <p:cNvPr id="8" name="TextBox 7"/>
          <p:cNvSpPr txBox="1"/>
          <p:nvPr/>
        </p:nvSpPr>
        <p:spPr>
          <a:xfrm>
            <a:off x="7236604" y="2803729"/>
            <a:ext cx="3450446" cy="523220"/>
          </a:xfrm>
          <a:prstGeom prst="rect">
            <a:avLst/>
          </a:prstGeom>
          <a:noFill/>
        </p:spPr>
        <p:txBody>
          <a:bodyPr wrap="square" rtlCol="0">
            <a:spAutoFit/>
          </a:bodyPr>
          <a:lstStyle/>
          <a:p>
            <a:r>
              <a:rPr lang="en-US" sz="2800" b="1" dirty="0" smtClean="0"/>
              <a:t>= $1000 to $3000</a:t>
            </a:r>
            <a:endParaRPr lang="en-US" sz="2800" b="1" dirty="0"/>
          </a:p>
        </p:txBody>
      </p:sp>
    </p:spTree>
    <p:extLst>
      <p:ext uri="{BB962C8B-B14F-4D97-AF65-F5344CB8AC3E}">
        <p14:creationId xmlns:p14="http://schemas.microsoft.com/office/powerpoint/2010/main" val="417697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2094</TotalTime>
  <Words>612</Words>
  <Application>Microsoft Office PowerPoint</Application>
  <PresentationFormat>Widescreen</PresentationFormat>
  <Paragraphs>82</Paragraphs>
  <Slides>20</Slides>
  <Notes>3</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Calibri Light</vt:lpstr>
      <vt:lpstr>Cambria Math</vt:lpstr>
      <vt:lpstr>Garamond</vt:lpstr>
      <vt:lpstr>Times New Roman</vt:lpstr>
      <vt:lpstr>Organic</vt:lpstr>
      <vt:lpstr>Office Theme</vt:lpstr>
      <vt:lpstr>PowerPoint Presentation</vt:lpstr>
      <vt:lpstr>ChE 310 – Computational Methods in Chemical Engineering </vt:lpstr>
      <vt:lpstr>Class Survey</vt:lpstr>
      <vt:lpstr>About Dr. Reuel</vt:lpstr>
      <vt:lpstr>About Adam</vt:lpstr>
      <vt:lpstr>PowerPoint Presentation</vt:lpstr>
      <vt:lpstr>Analogy: Toolbox</vt:lpstr>
      <vt:lpstr>My history with programming and Matlab</vt:lpstr>
      <vt:lpstr>What if my employer does not offer Matlab?</vt:lpstr>
      <vt:lpstr>Who has structured programming experience?</vt:lpstr>
      <vt:lpstr>What is a numerical method?</vt:lpstr>
      <vt:lpstr>Syllabus Overview</vt:lpstr>
      <vt:lpstr>PowerPoint Presentation</vt:lpstr>
      <vt:lpstr>Unit 1 – Matlab boot camp and basic data manipulation</vt:lpstr>
      <vt:lpstr>Unit 2 – Optimization, Curve Fitting, and Systems of Equations</vt:lpstr>
      <vt:lpstr>Unit 3 – Designed Experiments and Calculus</vt:lpstr>
      <vt:lpstr>The Project</vt:lpstr>
      <vt:lpstr>Example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 310 – Computational Methods in Chemical Engineering</dc:title>
  <dc:creator>Nigel</dc:creator>
  <cp:lastModifiedBy>Reuel, Nigel F [C B E]</cp:lastModifiedBy>
  <cp:revision>58</cp:revision>
  <dcterms:created xsi:type="dcterms:W3CDTF">2016-08-22T15:12:46Z</dcterms:created>
  <dcterms:modified xsi:type="dcterms:W3CDTF">2019-08-27T20:46:57Z</dcterms:modified>
</cp:coreProperties>
</file>