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0" d="100"/>
          <a:sy n="60" d="100"/>
        </p:scale>
        <p:origin x="45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8DCF7-DFA4-409F-8310-F2FAD7A28F60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96BD6-6A03-465A-9585-91F1046909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7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on your white board what the plot looks like…that you are trying to fit a line…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04D299-FA52-41EB-B490-19A8FD0A8F8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03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2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2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6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5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6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6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18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63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12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00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86554-3915-4A18-BBDF-296C0A4F471E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F0E89-E83D-4A6D-A3DC-5AD8705226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423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 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Linear Regression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6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Real Example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5348" y="597137"/>
            <a:ext cx="6191250" cy="5715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747543" y="3006406"/>
            <a:ext cx="116507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Standards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ug/mL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125</a:t>
            </a:r>
          </a:p>
          <a:p>
            <a:r>
              <a:rPr lang="en-US" b="1" dirty="0">
                <a:solidFill>
                  <a:schemeClr val="bg1"/>
                </a:solidFill>
              </a:rPr>
              <a:t>250</a:t>
            </a:r>
          </a:p>
          <a:p>
            <a:r>
              <a:rPr lang="en-US" b="1" dirty="0">
                <a:solidFill>
                  <a:schemeClr val="bg1"/>
                </a:solidFill>
              </a:rPr>
              <a:t>500</a:t>
            </a:r>
          </a:p>
          <a:p>
            <a:r>
              <a:rPr lang="en-US" b="1" dirty="0">
                <a:solidFill>
                  <a:schemeClr val="bg1"/>
                </a:solidFill>
              </a:rPr>
              <a:t>750</a:t>
            </a:r>
          </a:p>
          <a:p>
            <a:r>
              <a:rPr lang="en-US" b="1" dirty="0">
                <a:solidFill>
                  <a:schemeClr val="bg1"/>
                </a:solidFill>
              </a:rPr>
              <a:t>1000</a:t>
            </a:r>
          </a:p>
          <a:p>
            <a:r>
              <a:rPr lang="en-US" b="1" dirty="0">
                <a:solidFill>
                  <a:schemeClr val="bg1"/>
                </a:solidFill>
              </a:rPr>
              <a:t>1500</a:t>
            </a:r>
          </a:p>
          <a:p>
            <a:r>
              <a:rPr lang="en-US" b="1" dirty="0">
                <a:solidFill>
                  <a:schemeClr val="bg1"/>
                </a:solidFill>
              </a:rPr>
              <a:t>2000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144000" y="3734512"/>
            <a:ext cx="555477" cy="8460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570" y="3736630"/>
            <a:ext cx="3948379" cy="2575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5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240" y="313966"/>
            <a:ext cx="8582152" cy="462027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176" y="5453192"/>
            <a:ext cx="8416861" cy="115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74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35</Words>
  <Application>Microsoft Office PowerPoint</Application>
  <PresentationFormat>Widescreen</PresentationFormat>
  <Paragraphs>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Class 17</vt:lpstr>
      <vt:lpstr>Real Example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17</dc:title>
  <dc:creator>Reuel, Nigel F [C B E]</dc:creator>
  <cp:lastModifiedBy>Reuel, Nigel F [C B E]</cp:lastModifiedBy>
  <cp:revision>2</cp:revision>
  <dcterms:created xsi:type="dcterms:W3CDTF">2019-03-12T03:38:25Z</dcterms:created>
  <dcterms:modified xsi:type="dcterms:W3CDTF">2019-03-12T03:41:46Z</dcterms:modified>
</cp:coreProperties>
</file>