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1" r:id="rId4"/>
    <p:sldId id="257" r:id="rId5"/>
    <p:sldId id="258" r:id="rId6"/>
    <p:sldId id="267" r:id="rId7"/>
    <p:sldId id="268" r:id="rId8"/>
    <p:sldId id="259" r:id="rId9"/>
    <p:sldId id="260" r:id="rId10"/>
    <p:sldId id="262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1327" autoAdjust="0"/>
  </p:normalViewPr>
  <p:slideViewPr>
    <p:cSldViewPr snapToGrid="0">
      <p:cViewPr varScale="1">
        <p:scale>
          <a:sx n="64" d="100"/>
          <a:sy n="64" d="100"/>
        </p:scale>
        <p:origin x="78" y="2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32FCD-157F-44C4-AF94-6AFCD213FEBB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DF2A0-C23C-4B37-937F-36AF98E83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3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– integration</a:t>
            </a:r>
            <a:r>
              <a:rPr lang="en-US" baseline="0" dirty="0" smtClean="0"/>
              <a:t> range extends beyond the limits of your data.  We focus on closed!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F2A0-C23C-4B37-937F-36AF98E836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0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6CC-E6B3-4131-9787-3BBF0BC7BF9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10E-1551-40A1-9977-B0EC230F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5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6CC-E6B3-4131-9787-3BBF0BC7BF9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10E-1551-40A1-9977-B0EC230F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1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6CC-E6B3-4131-9787-3BBF0BC7BF9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10E-1551-40A1-9977-B0EC230F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6CC-E6B3-4131-9787-3BBF0BC7BF9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10E-1551-40A1-9977-B0EC230F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7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6CC-E6B3-4131-9787-3BBF0BC7BF9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10E-1551-40A1-9977-B0EC230F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8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6CC-E6B3-4131-9787-3BBF0BC7BF9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10E-1551-40A1-9977-B0EC230F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6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6CC-E6B3-4131-9787-3BBF0BC7BF9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10E-1551-40A1-9977-B0EC230F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6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6CC-E6B3-4131-9787-3BBF0BC7BF9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10E-1551-40A1-9977-B0EC230F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6CC-E6B3-4131-9787-3BBF0BC7BF9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10E-1551-40A1-9977-B0EC230F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6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6CC-E6B3-4131-9787-3BBF0BC7BF9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10E-1551-40A1-9977-B0EC230F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2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6CC-E6B3-4131-9787-3BBF0BC7BF9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10E-1551-40A1-9977-B0EC230F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1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16CC-E6B3-4131-9787-3BBF0BC7BF9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E110E-1551-40A1-9977-B0EC230F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6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hyperlink" Target="https://youtu.be/IohvihUgYk8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21 Visuals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Integration Part I</a:t>
            </a:r>
          </a:p>
          <a:p>
            <a:r>
              <a:rPr lang="en-US" dirty="0" err="1" smtClean="0"/>
              <a:t>Chapra</a:t>
            </a:r>
            <a:r>
              <a:rPr lang="en-US" dirty="0" smtClean="0"/>
              <a:t> </a:t>
            </a:r>
            <a:r>
              <a:rPr lang="en-US" dirty="0" err="1" smtClean="0"/>
              <a:t>chp</a:t>
            </a:r>
            <a:r>
              <a:rPr lang="en-US" dirty="0" smtClean="0"/>
              <a:t>.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6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1/3 and 3/8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78" y="1780930"/>
            <a:ext cx="34861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 Codes Open Integration Formulas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104" y="1776826"/>
            <a:ext cx="89630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6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15" y="2392563"/>
            <a:ext cx="5353685" cy="2266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50" y="2392563"/>
            <a:ext cx="43624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and Engineering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15" y="1899764"/>
            <a:ext cx="88011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0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Integration: infinite sum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345814" y="2256507"/>
            <a:ext cx="4680585" cy="37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5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 Cotes Approximations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44" y="1569733"/>
            <a:ext cx="9200511" cy="46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1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vs. Open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206" y="1878030"/>
            <a:ext cx="8637588" cy="428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0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559" y="883177"/>
            <a:ext cx="5001659" cy="1303867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Motivating Problem – </a:t>
            </a:r>
            <a:r>
              <a:rPr lang="en-US" sz="3200" dirty="0" smtClean="0"/>
              <a:t>Impulse of Rocket Engines</a:t>
            </a:r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4477324" y="339502"/>
            <a:ext cx="72348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8386777" y="2919470"/>
          <a:ext cx="3198564" cy="3334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3809524" imgH="3971429" progId="Paint.Picture">
                  <p:embed/>
                </p:oleObj>
              </mc:Choice>
              <mc:Fallback>
                <p:oleObj name="Bitmap Image" r:id="rId3" imgW="3809524" imgH="3971429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6777" y="2919470"/>
                        <a:ext cx="3198564" cy="3334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559" y="2529794"/>
            <a:ext cx="4302134" cy="3680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299" y="3548958"/>
            <a:ext cx="2534445" cy="116077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015620" y="4369992"/>
            <a:ext cx="5258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60342" y="4525068"/>
            <a:ext cx="16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$27+$35S/H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30152" y="5316512"/>
            <a:ext cx="2364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– build your own! </a:t>
            </a:r>
            <a:r>
              <a:rPr lang="en-US" sz="1200" u="sng" dirty="0">
                <a:hlinkClick r:id="rId7"/>
              </a:rPr>
              <a:t>https://youtu.be/IohvihUgYk8</a:t>
            </a:r>
            <a:endParaRPr lang="en-US" sz="12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0111" y="238487"/>
            <a:ext cx="5267325" cy="2143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54630" y="2499785"/>
            <a:ext cx="21307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https://goo.gl/images/mGMp7O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664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– Rocket Data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06442" y="767832"/>
          <a:ext cx="3736401" cy="540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460"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Rocket 10 </a:t>
                      </a:r>
                      <a:endParaRPr lang="en-US" sz="2800" b="0" i="0" u="none" strike="noStrike">
                        <a:effectLst/>
                        <a:latin typeface="Showcard Gothic" panose="04020904020102020604" pitchFamily="8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Weight at 90 degrees (N) =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33.5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Starting time (s) =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2.22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>
                          <a:effectLst/>
                        </a:rPr>
                        <a:t>Real Time (Seconds)</a:t>
                      </a:r>
                      <a:endParaRPr lang="en-US" sz="12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>
                          <a:effectLst/>
                        </a:rPr>
                        <a:t>Angle Measurement</a:t>
                      </a:r>
                      <a:endParaRPr lang="en-US" sz="12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>
                          <a:effectLst/>
                        </a:rPr>
                        <a:t>Time </a:t>
                      </a:r>
                      <a:endParaRPr lang="en-US" sz="12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>
                          <a:effectLst/>
                        </a:rPr>
                        <a:t>Thrust</a:t>
                      </a:r>
                      <a:endParaRPr lang="en-US" sz="12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2.22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4.47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2.25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6.35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4.13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2.92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6.76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4.54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5.82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6.89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4.67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7.53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7.02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11.46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7.09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4.87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13.09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7.19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4.97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16.75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7.29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5.07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19.69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7.36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5.14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21.53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7.46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5.24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24.09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7.53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5.31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25.66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7.66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5.44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27.44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5.58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29.01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8.03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5.81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30.11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10.76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8.54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14.16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14.79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12.57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1.75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1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17.78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83" y="2041289"/>
            <a:ext cx="3283805" cy="42082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5452" y="2620384"/>
            <a:ext cx="2565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=sin(</a:t>
            </a:r>
            <a:r>
              <a:rPr lang="el-GR" sz="2000" dirty="0" smtClean="0"/>
              <a:t>θ</a:t>
            </a:r>
            <a:r>
              <a:rPr lang="en-US" sz="2000" dirty="0" smtClean="0"/>
              <a:t>*3.141/180</a:t>
            </a:r>
            <a:r>
              <a:rPr lang="en-US" sz="2000" dirty="0"/>
              <a:t>)*33.5</a:t>
            </a:r>
          </a:p>
        </p:txBody>
      </p:sp>
    </p:spTree>
    <p:extLst>
      <p:ext uri="{BB962C8B-B14F-4D97-AF65-F5344CB8AC3E}">
        <p14:creationId xmlns:p14="http://schemas.microsoft.com/office/powerpoint/2010/main" val="858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#10;&#10;Miscellaneous tracts, 1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42" y="209320"/>
            <a:ext cx="4649119" cy="643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Simpson 1/3 Rule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2" y="1945842"/>
            <a:ext cx="56483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83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189</Words>
  <Application>Microsoft Office PowerPoint</Application>
  <PresentationFormat>Widescreen</PresentationFormat>
  <Paragraphs>100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Showcard Gothic</vt:lpstr>
      <vt:lpstr>Office Theme</vt:lpstr>
      <vt:lpstr>Bitmap Image</vt:lpstr>
      <vt:lpstr>Lecture 21 Visuals</vt:lpstr>
      <vt:lpstr>Integration and Engineering</vt:lpstr>
      <vt:lpstr>Integration: infinite sum</vt:lpstr>
      <vt:lpstr>Newton Cotes Approximations</vt:lpstr>
      <vt:lpstr>Closed vs. Open Form</vt:lpstr>
      <vt:lpstr>Motivating Problem – Impulse of Rocket Engines</vt:lpstr>
      <vt:lpstr>Example – Rocket Data</vt:lpstr>
      <vt:lpstr>PowerPoint Presentation</vt:lpstr>
      <vt:lpstr>Composite Simpson 1/3 Rule</vt:lpstr>
      <vt:lpstr>Combining 1/3 and 3/8 </vt:lpstr>
      <vt:lpstr>Newton Codes Open Integration Formulas</vt:lpstr>
      <vt:lpstr>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 Visuals</dc:title>
  <dc:creator>Reuel, Nigel F [C B E]</dc:creator>
  <cp:lastModifiedBy>Reuel, Nigel F [C B E]</cp:lastModifiedBy>
  <cp:revision>12</cp:revision>
  <dcterms:created xsi:type="dcterms:W3CDTF">2019-04-09T11:11:03Z</dcterms:created>
  <dcterms:modified xsi:type="dcterms:W3CDTF">2019-11-05T19:31:10Z</dcterms:modified>
</cp:coreProperties>
</file>