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6E67"/>
    <a:srgbClr val="F2BF49"/>
    <a:srgbClr val="ADA07A"/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4" autoAdjust="0"/>
    <p:restoredTop sz="88407" autoAdjust="0"/>
  </p:normalViewPr>
  <p:slideViewPr>
    <p:cSldViewPr>
      <p:cViewPr varScale="1">
        <p:scale>
          <a:sx n="139" d="100"/>
          <a:sy n="139" d="100"/>
        </p:scale>
        <p:origin x="1224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5A0C9-E830-1241-BEA3-6925DA004EC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4522-76EF-EF4D-8870-07F3436B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45082-6AF3-024B-A14D-C5AD8123919E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6D18E-8B09-B24B-9169-4FC527B8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18288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1200" y="2514600"/>
            <a:ext cx="8839200" cy="1066800"/>
          </a:xfrm>
        </p:spPr>
        <p:txBody>
          <a:bodyPr anchor="b"/>
          <a:lstStyle>
            <a:lvl1pPr>
              <a:defRPr>
                <a:solidFill>
                  <a:srgbClr val="F2BF4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581400"/>
            <a:ext cx="8331200" cy="175260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3639" y="348932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24426" y="1295400"/>
            <a:ext cx="4966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Univers 65 Bold" charset="0"/>
              </a:rPr>
              <a:t>Reuel Group – Chemical and Biological Engineering</a:t>
            </a:r>
            <a:endParaRPr lang="en-US" sz="1600" dirty="0">
              <a:solidFill>
                <a:schemeClr val="bg1"/>
              </a:solidFill>
              <a:latin typeface="Univers 65 Bold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1" descr="ISU LEFT white.eps"/>
          <p:cNvPicPr>
            <a:picLocks/>
          </p:cNvPicPr>
          <p:nvPr userDrawn="1"/>
        </p:nvPicPr>
        <p:blipFill>
          <a:blip r:embed="rId2"/>
          <a:srcRect b="38235"/>
          <a:stretch>
            <a:fillRect/>
          </a:stretch>
        </p:blipFill>
        <p:spPr bwMode="auto">
          <a:xfrm>
            <a:off x="711200" y="830266"/>
            <a:ext cx="472744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6670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77978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0668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0668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066800"/>
            <a:ext cx="1016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83639" y="348932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9088849" y="6324600"/>
            <a:ext cx="27158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Univers 65 Bold" charset="0"/>
              </a:rPr>
              <a:t>Reuel</a:t>
            </a:r>
            <a:r>
              <a:rPr lang="en-US" sz="1600" b="1" baseline="0" dirty="0" smtClean="0">
                <a:solidFill>
                  <a:schemeClr val="bg1"/>
                </a:solidFill>
                <a:latin typeface="Univers 65 Bold" charset="0"/>
              </a:rPr>
              <a:t> Group Update Slide</a:t>
            </a:r>
            <a:endParaRPr lang="en-US" sz="1600" b="1" dirty="0">
              <a:solidFill>
                <a:schemeClr val="bg1"/>
              </a:solidFill>
              <a:latin typeface="Univers 65 Bold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7150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ISU LEFT white.eps"/>
          <p:cNvPicPr>
            <a:picLocks/>
          </p:cNvPicPr>
          <p:nvPr userDrawn="1"/>
        </p:nvPicPr>
        <p:blipFill>
          <a:blip r:embed="rId13"/>
          <a:srcRect b="38235"/>
          <a:stretch>
            <a:fillRect/>
          </a:stretch>
        </p:blipFill>
        <p:spPr bwMode="auto">
          <a:xfrm>
            <a:off x="711200" y="6365936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Work</a:t>
            </a:r>
            <a:r>
              <a:rPr lang="en-US" sz="1800" b="1" baseline="30000" dirty="0" smtClean="0">
                <a:latin typeface="+mn-lt"/>
              </a:rPr>
              <a:t>1</a:t>
            </a:r>
            <a:r>
              <a:rPr lang="en-US" sz="1800" b="1" dirty="0" smtClean="0">
                <a:latin typeface="+mn-lt"/>
              </a:rPr>
              <a:t> from this week</a:t>
            </a:r>
            <a:r>
              <a:rPr lang="en-US" sz="1800" b="1" dirty="0" smtClean="0">
                <a:latin typeface="+mn-lt"/>
              </a:rPr>
              <a:t>:</a:t>
            </a:r>
            <a:endParaRPr lang="en-US" sz="1800" b="1" dirty="0"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296400" y="76200"/>
            <a:ext cx="0" cy="5867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296400" y="1524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Name</a:t>
            </a:r>
            <a:r>
              <a:rPr lang="en-US" sz="1200" b="1" dirty="0" smtClean="0">
                <a:latin typeface="+mn-lt"/>
              </a:rPr>
              <a:t>:</a:t>
            </a:r>
          </a:p>
          <a:p>
            <a:r>
              <a:rPr lang="en-US" sz="1200" b="1" dirty="0" smtClean="0">
                <a:latin typeface="+mn-lt"/>
              </a:rPr>
              <a:t>Project:</a:t>
            </a:r>
            <a:endParaRPr lang="en-US" sz="1200" b="1" dirty="0" smtClean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Date</a:t>
            </a:r>
            <a:r>
              <a:rPr lang="en-US" sz="1200" b="1" dirty="0" smtClean="0">
                <a:latin typeface="+mn-lt"/>
              </a:rPr>
              <a:t>:</a:t>
            </a:r>
          </a:p>
          <a:p>
            <a:r>
              <a:rPr lang="en-US" sz="1200" b="1" dirty="0" smtClean="0">
                <a:latin typeface="+mn-lt"/>
              </a:rPr>
              <a:t># of Hours for update</a:t>
            </a:r>
            <a:r>
              <a:rPr lang="en-US" sz="1200" b="1" baseline="30000" dirty="0" smtClean="0">
                <a:latin typeface="+mn-lt"/>
              </a:rPr>
              <a:t>2</a:t>
            </a:r>
            <a:r>
              <a:rPr lang="en-US" sz="1200" b="1" dirty="0" smtClean="0">
                <a:latin typeface="+mn-lt"/>
              </a:rPr>
              <a:t>: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448800" y="1066800"/>
            <a:ext cx="2438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90500" y="5715000"/>
            <a:ext cx="8953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 smtClean="0">
                <a:latin typeface="+mj-lt"/>
              </a:rPr>
              <a:t>Describe what you did.  </a:t>
            </a:r>
            <a:r>
              <a:rPr lang="en-US" sz="800" dirty="0" smtClean="0">
                <a:latin typeface="+mj-lt"/>
              </a:rPr>
              <a:t>Present photos.  Show data if you have it.</a:t>
            </a:r>
          </a:p>
          <a:p>
            <a:pPr marL="228600" indent="-228600">
              <a:buAutoNum type="arabicPeriod"/>
            </a:pPr>
            <a:r>
              <a:rPr lang="en-US" sz="800" dirty="0" smtClean="0">
                <a:latin typeface="+mj-lt"/>
              </a:rPr>
              <a:t>Remember that 1 credi</a:t>
            </a:r>
            <a:r>
              <a:rPr lang="en-US" sz="800" dirty="0" smtClean="0">
                <a:latin typeface="+mj-lt"/>
              </a:rPr>
              <a:t>t of 490R = 3 hours in lab.  If you did not make the time this week, you can always make it up, but I do look at these in sum for your grade assignment.</a:t>
            </a:r>
            <a:endParaRPr lang="en-US" sz="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98119" y="1118693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Requests/Reminders: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14001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PowerPoint.pot</Template>
  <TotalTime>119</TotalTime>
  <Words>76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Geneva</vt:lpstr>
      <vt:lpstr>Times</vt:lpstr>
      <vt:lpstr>Univers 65 Bold</vt:lpstr>
      <vt:lpstr>Univers 67 CondensedBold</vt:lpstr>
      <vt:lpstr>PowerPoint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Thomasson</dc:creator>
  <cp:lastModifiedBy>Reuel, Nigel F [C B E]</cp:lastModifiedBy>
  <cp:revision>9</cp:revision>
  <dcterms:created xsi:type="dcterms:W3CDTF">2013-11-14T17:36:34Z</dcterms:created>
  <dcterms:modified xsi:type="dcterms:W3CDTF">2018-12-05T17:49:31Z</dcterms:modified>
</cp:coreProperties>
</file>