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97" d="100"/>
          <a:sy n="97" d="100"/>
        </p:scale>
        <p:origin x="8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DB7F-07F8-4DC2-BB54-68658263123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42D3-6204-4F1F-8721-4EC91480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9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DB7F-07F8-4DC2-BB54-68658263123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42D3-6204-4F1F-8721-4EC91480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DB7F-07F8-4DC2-BB54-68658263123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42D3-6204-4F1F-8721-4EC91480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7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DB7F-07F8-4DC2-BB54-68658263123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42D3-6204-4F1F-8721-4EC91480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8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DB7F-07F8-4DC2-BB54-68658263123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42D3-6204-4F1F-8721-4EC91480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9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DB7F-07F8-4DC2-BB54-68658263123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42D3-6204-4F1F-8721-4EC91480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15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DB7F-07F8-4DC2-BB54-68658263123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42D3-6204-4F1F-8721-4EC91480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7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DB7F-07F8-4DC2-BB54-68658263123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42D3-6204-4F1F-8721-4EC91480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31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DB7F-07F8-4DC2-BB54-68658263123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42D3-6204-4F1F-8721-4EC91480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6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DB7F-07F8-4DC2-BB54-68658263123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42D3-6204-4F1F-8721-4EC91480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0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0DB7F-07F8-4DC2-BB54-68658263123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42D3-6204-4F1F-8721-4EC91480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0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0DB7F-07F8-4DC2-BB54-68658263123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42D3-6204-4F1F-8721-4EC914806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Visuals for Class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ChE</a:t>
            </a:r>
            <a:r>
              <a:rPr lang="en-US" dirty="0" smtClean="0"/>
              <a:t> 310 </a:t>
            </a:r>
          </a:p>
          <a:p>
            <a:r>
              <a:rPr lang="en-US" dirty="0" smtClean="0"/>
              <a:t>NFR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26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3915" y="1036514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life = [ 6.2 16.1 16.3 19.0 12.2  8.1  8.8  5.9  7.3  8.2 ...</a:t>
            </a:r>
          </a:p>
          <a:p>
            <a:r>
              <a:rPr lang="en-US" dirty="0" smtClean="0"/>
              <a:t>        16.1 12.8  9.8 11.3  5.1 10.8  6.7  1.2  8.3  2.3 ...</a:t>
            </a:r>
          </a:p>
          <a:p>
            <a:r>
              <a:rPr lang="en-US" dirty="0" smtClean="0"/>
              <a:t>         4.3  2.9 14.8  4.6  3.1 13.6 14.5  5.2  5.7  6.5 ...</a:t>
            </a:r>
          </a:p>
          <a:p>
            <a:r>
              <a:rPr lang="en-US" dirty="0" smtClean="0"/>
              <a:t>         5.3  6.4  3.5 11.4  9.3 12.4 18.3 15.9  4.0 10.4 ...</a:t>
            </a:r>
          </a:p>
          <a:p>
            <a:r>
              <a:rPr lang="en-US" dirty="0" smtClean="0"/>
              <a:t>         8.7  3.0 12.1  3.9  6.5  3.4  8.5  0.9  9.9  7.9];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3915" y="427756"/>
            <a:ext cx="4134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Example – Failure of Electrical Component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08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upload.wikimedia.org/wikipedia/commons/thumb/1/1a/Boxplot_vs_PDF.svg/598px-Boxplot_vs_PDF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534" y="555113"/>
            <a:ext cx="5352960" cy="583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611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634" y="1095023"/>
            <a:ext cx="8002144" cy="4869459"/>
          </a:xfrm>
          <a:prstGeom prst="rect">
            <a:avLst/>
          </a:prstGeom>
        </p:spPr>
      </p:pic>
      <p:pic>
        <p:nvPicPr>
          <p:cNvPr id="3" name="Picture 2" descr="https://www.vosesoftware.com/riskwiki/images/prob/image00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2257" y="2508347"/>
            <a:ext cx="2384188" cy="94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127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precision vs accuracy bullsey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096" y="797307"/>
            <a:ext cx="8365749" cy="491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796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computerhistory.org/tdih/img/09September_1.jpg?rand=6326667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03" y="644583"/>
            <a:ext cx="7722930" cy="531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8652932" y="2128503"/>
            <a:ext cx="329635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September 9, 1947</a:t>
            </a:r>
          </a:p>
          <a:p>
            <a:r>
              <a:rPr lang="en-US" dirty="0" smtClean="0"/>
              <a:t>At 3:45 p.m., Grace Murray Hopper records the first computer bug in her log book as she worked on the Harvard Mark II. The problem was traced to a moth stuck between a relay in the machine, which Hopper duly taped into the Mark II's log book with the explanation: “First actual case of bug being found.”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96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142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Visuals for Class 5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Visuals for Class 5</dc:title>
  <dc:creator>Reuel, Nigel F [C B E]</dc:creator>
  <cp:lastModifiedBy>Reuel, Nigel F [C B E]</cp:lastModifiedBy>
  <cp:revision>4</cp:revision>
  <dcterms:created xsi:type="dcterms:W3CDTF">2019-01-29T04:01:38Z</dcterms:created>
  <dcterms:modified xsi:type="dcterms:W3CDTF">2019-01-29T04:47:20Z</dcterms:modified>
</cp:coreProperties>
</file>